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71" r:id="rId22"/>
    <p:sldId id="272" r:id="rId23"/>
    <p:sldId id="303" r:id="rId24"/>
    <p:sldId id="296" r:id="rId25"/>
    <p:sldId id="273" r:id="rId26"/>
    <p:sldId id="282" r:id="rId27"/>
    <p:sldId id="283" r:id="rId28"/>
    <p:sldId id="284" r:id="rId29"/>
    <p:sldId id="274" r:id="rId30"/>
    <p:sldId id="290" r:id="rId31"/>
    <p:sldId id="275" r:id="rId32"/>
    <p:sldId id="291" r:id="rId33"/>
    <p:sldId id="292" r:id="rId34"/>
    <p:sldId id="276" r:id="rId35"/>
    <p:sldId id="293" r:id="rId36"/>
    <p:sldId id="280" r:id="rId37"/>
    <p:sldId id="298" r:id="rId38"/>
    <p:sldId id="299" r:id="rId39"/>
    <p:sldId id="300" r:id="rId40"/>
    <p:sldId id="301" r:id="rId41"/>
    <p:sldId id="297" r:id="rId42"/>
    <p:sldId id="302" r:id="rId43"/>
    <p:sldId id="278" r:id="rId44"/>
    <p:sldId id="304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18.04.2018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nservername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rJ5ojvOgA" TargetMode="External"/><Relationship Id="rId2" Type="http://schemas.openxmlformats.org/officeDocument/2006/relationships/hyperlink" Target="https://www.youtube.com/watch?v=3QhU9jd0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youtube.com/watch?v=7YcW25PHnAA" TargetMode="Externa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atterott.com/media/files_public/dsuicxwegw/AI-Thinker_ESP-12F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esp8266-thing-hookup-guide/installing-the-esp8266-arduino-addon" TargetMode="External"/><Relationship Id="rId2" Type="http://schemas.openxmlformats.org/officeDocument/2006/relationships/hyperlink" Target="https://learn.sparkfun.com/tutorials/installing-arduino-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hyperlink" Target="http://arduino.esp8266.com/versions/2.3.0/package_esp8266com_index.js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Guide/Librar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Libraries" TargetMode="External"/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arduino.cc/en/main/howt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3 – „Own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a</a:t>
            </a:r>
            <a:r>
              <a:rPr lang="de-DE" sz="2400" dirty="0" err="1" smtClean="0"/>
              <a:t>dvantages</a:t>
            </a:r>
            <a:r>
              <a:rPr lang="de-DE" sz="2400" dirty="0" smtClean="0"/>
              <a:t> </a:t>
            </a:r>
            <a:r>
              <a:rPr lang="de-DE" sz="2400" dirty="0"/>
              <a:t>of Case 1 and 2</a:t>
            </a:r>
          </a:p>
          <a:p>
            <a:r>
              <a:rPr lang="de-DE" sz="2400" dirty="0"/>
              <a:t>Multi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capability</a:t>
            </a:r>
            <a:endParaRPr lang="de-DE" sz="2400" dirty="0"/>
          </a:p>
          <a:p>
            <a:r>
              <a:rPr lang="de-DE" sz="2400" dirty="0"/>
              <a:t>Server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in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network</a:t>
            </a:r>
            <a:r>
              <a:rPr lang="de-DE" sz="2400" dirty="0"/>
              <a:t/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Cons</a:t>
            </a:r>
            <a:r>
              <a:rPr lang="de-DE" sz="2400" dirty="0"/>
              <a:t>:</a:t>
            </a:r>
          </a:p>
          <a:p>
            <a:r>
              <a:rPr lang="de-DE" sz="2400" dirty="0"/>
              <a:t>Webspace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Knowledge in web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Updates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longer</a:t>
            </a:r>
            <a:r>
              <a:rPr lang="de-DE" sz="2400" dirty="0"/>
              <a:t>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8896445" y="4611530"/>
            <a:ext cx="2951619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 smtClean="0">
                <a:solidFill>
                  <a:schemeClr val="tx1"/>
                </a:solidFill>
                <a:hlinkClick r:id="rId3"/>
              </a:rPr>
              <a:t>www.ownservername.de</a:t>
            </a:r>
            <a:r>
              <a:rPr lang="de-DE" sz="1300" b="1" dirty="0">
                <a:solidFill>
                  <a:schemeClr val="tx1"/>
                </a:solidFill>
              </a:rPr>
              <a:t/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Computer </a:t>
            </a:r>
            <a:r>
              <a:rPr lang="de-DE" dirty="0" err="1">
                <a:hlinkClick r:id="rId2"/>
              </a:rPr>
              <a:t>networks</a:t>
            </a:r>
            <a:endParaRPr lang="de-DE" dirty="0"/>
          </a:p>
          <a:p>
            <a:r>
              <a:rPr lang="de-DE" dirty="0">
                <a:hlinkClick r:id="rId3"/>
              </a:rPr>
              <a:t>Network </a:t>
            </a:r>
            <a:r>
              <a:rPr lang="de-DE" dirty="0" err="1">
                <a:hlinkClick r:id="rId3"/>
              </a:rPr>
              <a:t>protocols</a:t>
            </a:r>
            <a:endParaRPr lang="de-DE" dirty="0"/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4"/>
              </a:rPr>
              <a:t>HTML, CSS, </a:t>
            </a:r>
            <a:r>
              <a:rPr lang="de-DE" dirty="0" err="1">
                <a:hlinkClick r:id="rId4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 smtClean="0">
                <a:hlinkClick r:id="rId2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Arduino IDE</a:t>
            </a:r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https://learn.sparkfun.com/tutorials/esp8266-thing-hookup-guide/installing-the-esp8266-arduino-addon</a:t>
            </a:r>
            <a:endParaRPr lang="de-DE" dirty="0"/>
          </a:p>
          <a:p>
            <a:r>
              <a:rPr lang="de-DE" dirty="0">
                <a:hlinkClick r:id="rId4"/>
              </a:rPr>
              <a:t>http://arduino.esp8266.com/versions/2.3.0/package_esp8266com_index.json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(Use 2.3.0! 2.4.0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smtClean="0"/>
              <a:t>a </a:t>
            </a:r>
            <a:r>
              <a:rPr lang="de-DE" sz="2000" dirty="0" err="1"/>
              <a:t>bug</a:t>
            </a:r>
            <a:r>
              <a:rPr lang="de-DE" sz="20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Additional Arduino Libraries</a:t>
            </a:r>
            <a:r>
              <a:rPr lang="de-DE" dirty="0"/>
              <a:t> (</a:t>
            </a:r>
            <a:r>
              <a:rPr lang="de-DE" dirty="0" err="1"/>
              <a:t>content</a:t>
            </a:r>
            <a:r>
              <a:rPr lang="de-DE" dirty="0"/>
              <a:t> of </a:t>
            </a:r>
            <a:r>
              <a:rPr lang="de-DE" dirty="0" err="1"/>
              <a:t>needed_libraries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After IDE-Installation </a:t>
            </a:r>
            <a:r>
              <a:rPr lang="de-DE" b="1" dirty="0" err="1"/>
              <a:t>look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project</a:t>
            </a:r>
            <a:r>
              <a:rPr lang="de-DE" b="1" dirty="0"/>
              <a:t> </a:t>
            </a:r>
            <a:r>
              <a:rPr lang="de-DE" b="1" dirty="0" err="1"/>
              <a:t>files</a:t>
            </a:r>
            <a:r>
              <a:rPr lang="de-DE" b="1" dirty="0"/>
              <a:t>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„Ultraswitch“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Content of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are </a:t>
            </a:r>
            <a:r>
              <a:rPr lang="it-IT" dirty="0" err="1"/>
              <a:t>copied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location</a:t>
            </a:r>
          </a:p>
          <a:p>
            <a:r>
              <a:rPr lang="de-DE" dirty="0"/>
              <a:t>Copy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: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)</a:t>
            </a:r>
            <a:br>
              <a:rPr lang="de-DE" dirty="0"/>
            </a:br>
            <a:r>
              <a:rPr lang="en-US" dirty="0"/>
              <a:t>=&gt; Folder “</a:t>
            </a:r>
            <a:r>
              <a:rPr lang="en-US" dirty="0" err="1"/>
              <a:t>ultraSwitch_web</a:t>
            </a:r>
            <a:r>
              <a:rPr lang="en-US" dirty="0"/>
              <a:t>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Board ESP </a:t>
            </a:r>
            <a:r>
              <a:rPr lang="de-DE" dirty="0" err="1">
                <a:hlinkClick r:id="rId2"/>
              </a:rPr>
              <a:t>added</a:t>
            </a:r>
            <a:r>
              <a:rPr lang="de-DE" dirty="0"/>
              <a:t>?</a:t>
            </a:r>
          </a:p>
          <a:p>
            <a:r>
              <a:rPr lang="de-DE" dirty="0">
                <a:hlinkClick r:id="rId3"/>
              </a:rPr>
              <a:t>Libraries </a:t>
            </a:r>
            <a:r>
              <a:rPr lang="de-DE" dirty="0" err="1">
                <a:hlinkClick r:id="rId3"/>
              </a:rPr>
              <a:t>copied</a:t>
            </a:r>
            <a:r>
              <a:rPr lang="de-DE" dirty="0"/>
              <a:t>?</a:t>
            </a:r>
          </a:p>
          <a:p>
            <a:r>
              <a:rPr lang="de-DE" dirty="0">
                <a:hlinkClick r:id="rId4"/>
              </a:rPr>
              <a:t>Sketch </a:t>
            </a:r>
            <a:r>
              <a:rPr lang="de-DE" dirty="0" err="1">
                <a:hlinkClick r:id="rId4"/>
              </a:rPr>
              <a:t>loaded</a:t>
            </a:r>
            <a:r>
              <a:rPr lang="de-DE" dirty="0"/>
              <a:t>? (</a:t>
            </a:r>
            <a:r>
              <a:rPr lang="de-DE" dirty="0" err="1"/>
              <a:t>ultraswitch.ino</a:t>
            </a:r>
            <a:r>
              <a:rPr lang="de-DE" dirty="0"/>
              <a:t>)</a:t>
            </a:r>
          </a:p>
          <a:p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?</a:t>
            </a:r>
          </a:p>
          <a:p>
            <a:r>
              <a:rPr lang="de-DE" dirty="0"/>
              <a:t>Serial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 smtClean="0"/>
              <a:t>connected</a:t>
            </a:r>
            <a:r>
              <a:rPr lang="de-DE" dirty="0"/>
              <a:t>?</a:t>
            </a:r>
          </a:p>
          <a:p>
            <a:r>
              <a:rPr lang="de-DE" dirty="0"/>
              <a:t>12F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usb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Yes? =&gt; </a:t>
            </a:r>
            <a:r>
              <a:rPr lang="de-DE" dirty="0" err="1"/>
              <a:t>Verify</a:t>
            </a:r>
            <a:r>
              <a:rPr lang="de-DE" dirty="0"/>
              <a:t> &gt; Upload!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3E843A-B2FA-41CE-B42C-0B7C15F5C834}"/>
              </a:ext>
            </a:extLst>
          </p:cNvPr>
          <p:cNvSpPr txBox="1"/>
          <p:nvPr/>
        </p:nvSpPr>
        <p:spPr>
          <a:xfrm>
            <a:off x="6966286" y="5414210"/>
            <a:ext cx="4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engl.: „Tools“</a:t>
            </a:r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the Wifi-Network ESP&lt;</a:t>
            </a:r>
            <a:r>
              <a:rPr lang="de-DE" dirty="0" err="1"/>
              <a:t>number</a:t>
            </a:r>
            <a:r>
              <a:rPr lang="de-DE" dirty="0"/>
              <a:t>&gt;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smartphone</a:t>
            </a:r>
            <a:r>
              <a:rPr lang="de-DE" dirty="0"/>
              <a:t>)</a:t>
            </a:r>
          </a:p>
          <a:p>
            <a:r>
              <a:rPr lang="de-DE" b="1" dirty="0"/>
              <a:t>Connect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 smtClean="0"/>
              <a:t>this</a:t>
            </a:r>
            <a:r>
              <a:rPr lang="de-DE" b="1" dirty="0" smtClean="0"/>
              <a:t> </a:t>
            </a:r>
            <a:r>
              <a:rPr lang="de-DE" b="1" dirty="0" err="1" smtClean="0"/>
              <a:t>network</a:t>
            </a:r>
            <a:r>
              <a:rPr lang="de-DE" b="1" dirty="0" smtClean="0"/>
              <a:t> </a:t>
            </a:r>
            <a:r>
              <a:rPr lang="de-DE" dirty="0" smtClean="0"/>
              <a:t>ESP&lt;</a:t>
            </a:r>
            <a:r>
              <a:rPr lang="de-DE" dirty="0" err="1" smtClean="0"/>
              <a:t>number</a:t>
            </a:r>
            <a:r>
              <a:rPr lang="de-DE" dirty="0"/>
              <a:t>&gt;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Browser (Default: 192.168.4.1) – do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Execute setup_esp.html in the </a:t>
            </a:r>
            <a:r>
              <a:rPr lang="de-DE" dirty="0" err="1"/>
              <a:t>folder</a:t>
            </a:r>
            <a:r>
              <a:rPr lang="de-DE" dirty="0"/>
              <a:t>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 dirty="0" err="1"/>
              <a:t>with</a:t>
            </a:r>
            <a:r>
              <a:rPr lang="de-DE" dirty="0"/>
              <a:t> a double </a:t>
            </a:r>
            <a:r>
              <a:rPr lang="de-DE" dirty="0" err="1"/>
              <a:t>click</a:t>
            </a:r>
            <a:r>
              <a:rPr lang="de-DE" dirty="0" smtClean="0"/>
              <a:t>.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–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, </a:t>
            </a:r>
            <a:r>
              <a:rPr lang="de-DE" dirty="0" err="1"/>
              <a:t>mask</a:t>
            </a:r>
            <a:r>
              <a:rPr lang="de-DE" dirty="0"/>
              <a:t>, </a:t>
            </a:r>
            <a:r>
              <a:rPr lang="de-DE" dirty="0" err="1"/>
              <a:t>ssid</a:t>
            </a:r>
            <a:r>
              <a:rPr lang="de-DE" dirty="0"/>
              <a:t>, </a:t>
            </a:r>
            <a:r>
              <a:rPr lang="de-DE" dirty="0" err="1"/>
              <a:t>wifi-pwd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the </a:t>
            </a:r>
            <a:r>
              <a:rPr lang="de-DE" dirty="0" smtClean="0"/>
              <a:t>12F – </a:t>
            </a:r>
            <a:r>
              <a:rPr lang="de-DE" dirty="0"/>
              <a:t>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b="1" dirty="0" smtClean="0"/>
              <a:t>Connect </a:t>
            </a:r>
            <a:r>
              <a:rPr lang="de-DE" b="1" dirty="0" err="1" smtClean="0"/>
              <a:t>your</a:t>
            </a:r>
            <a:r>
              <a:rPr lang="de-DE" b="1" dirty="0" smtClean="0"/>
              <a:t> </a:t>
            </a:r>
            <a:r>
              <a:rPr lang="de-DE" b="1" dirty="0"/>
              <a:t>normal </a:t>
            </a:r>
            <a:r>
              <a:rPr lang="de-DE" b="1" dirty="0" err="1"/>
              <a:t>wifi</a:t>
            </a:r>
            <a:r>
              <a:rPr lang="de-DE" b="1" dirty="0"/>
              <a:t> 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12F-Ip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smtClean="0"/>
              <a:t>Wifi“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 err="1"/>
              <a:t>Give</a:t>
            </a:r>
            <a:r>
              <a:rPr lang="de-DE" dirty="0"/>
              <a:t> SSID and Wifi-PWD </a:t>
            </a:r>
            <a:br>
              <a:rPr lang="de-DE" dirty="0"/>
            </a:b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Double check </a:t>
            </a:r>
            <a:r>
              <a:rPr lang="de-DE" dirty="0" err="1"/>
              <a:t>your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! Save.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First </a:t>
            </a:r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IP</a:t>
            </a:r>
            <a:r>
              <a:rPr lang="de-DE" dirty="0"/>
              <a:t>.</a:t>
            </a:r>
          </a:p>
          <a:p>
            <a:r>
              <a:rPr lang="de-DE" dirty="0"/>
              <a:t>Troubleshooting: Ultraswitch not </a:t>
            </a:r>
            <a:r>
              <a:rPr lang="de-DE" dirty="0" err="1"/>
              <a:t>found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 err="1">
                <a:hlinkClick r:id="rId2"/>
              </a:rPr>
              <a:t>Advanced</a:t>
            </a:r>
            <a:r>
              <a:rPr lang="de-DE" dirty="0">
                <a:hlinkClick r:id="rId2"/>
              </a:rPr>
              <a:t> IP-Scanner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! </a:t>
            </a:r>
            <a:br>
              <a:rPr lang="de-DE" dirty="0"/>
            </a:br>
            <a:r>
              <a:rPr lang="de-DE" dirty="0"/>
              <a:t>Scan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</a:t>
            </a:r>
            <a:r>
              <a:rPr lang="de-DE" dirty="0" smtClean="0"/>
              <a:t>d ist </a:t>
            </a:r>
            <a:r>
              <a:rPr lang="de-DE" dirty="0" err="1" smtClean="0"/>
              <a:t>ip</a:t>
            </a:r>
            <a:r>
              <a:rPr lang="de-DE" dirty="0" smtClean="0"/>
              <a:t> an </a:t>
            </a:r>
            <a:r>
              <a:rPr lang="de-DE" dirty="0" err="1" smtClean="0"/>
              <a:t>try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again</a:t>
            </a:r>
            <a:r>
              <a:rPr lang="de-DE" dirty="0" smtClean="0"/>
              <a:t>!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,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Call Config.html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now</a:t>
            </a:r>
            <a:r>
              <a:rPr lang="de-DE" dirty="0"/>
              <a:t>!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ultraswitch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u </a:t>
            </a:r>
            <a:r>
              <a:rPr lang="de-DE" dirty="0" err="1"/>
              <a:t>want</a:t>
            </a:r>
            <a:endParaRPr lang="de-DE" dirty="0"/>
          </a:p>
          <a:p>
            <a:r>
              <a:rPr lang="de-DE" dirty="0"/>
              <a:t>Add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info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IP-Adresse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Ultraswitch: The UI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!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Something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r>
              <a:rPr lang="de-DE" dirty="0"/>
              <a:t>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 err="1"/>
              <a:t>Uncomment</a:t>
            </a:r>
            <a:r>
              <a:rPr lang="de-DE" dirty="0"/>
              <a:t> </a:t>
            </a:r>
            <a:r>
              <a:rPr lang="de-DE" dirty="0" err="1"/>
              <a:t>ultraswitch.ino</a:t>
            </a:r>
            <a:r>
              <a:rPr lang="de-DE" dirty="0"/>
              <a:t>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b="1" i="1" dirty="0" err="1"/>
              <a:t>to</a:t>
            </a:r>
            <a:r>
              <a:rPr lang="de-DE" dirty="0"/>
              <a:t> </a:t>
            </a:r>
            <a:r>
              <a:rPr lang="de-DE" b="1" i="1" dirty="0"/>
              <a:t>#define DEBUG </a:t>
            </a:r>
            <a:r>
              <a:rPr lang="de-DE" dirty="0"/>
              <a:t>(</a:t>
            </a:r>
            <a:r>
              <a:rPr lang="de-DE" dirty="0" err="1"/>
              <a:t>remove</a:t>
            </a:r>
            <a:r>
              <a:rPr lang="de-DE" dirty="0"/>
              <a:t> „//“)</a:t>
            </a:r>
          </a:p>
          <a:p>
            <a:r>
              <a:rPr lang="de-DE" dirty="0"/>
              <a:t>Upload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endParaRPr lang="de-DE" dirty="0"/>
          </a:p>
          <a:p>
            <a:r>
              <a:rPr lang="de-DE" dirty="0"/>
              <a:t>Tools =&gt; Serial monitor</a:t>
            </a:r>
          </a:p>
          <a:p>
            <a:r>
              <a:rPr lang="de-DE" dirty="0" err="1"/>
              <a:t>Adjust</a:t>
            </a:r>
            <a:r>
              <a:rPr lang="de-DE" dirty="0"/>
              <a:t> Monitor Serial Speed </a:t>
            </a:r>
            <a:r>
              <a:rPr lang="de-DE" dirty="0" err="1"/>
              <a:t>from</a:t>
            </a:r>
            <a:r>
              <a:rPr lang="de-DE" dirty="0"/>
              <a:t> 9600 </a:t>
            </a:r>
            <a:r>
              <a:rPr lang="de-DE" dirty="0" err="1"/>
              <a:t>to</a:t>
            </a:r>
            <a:r>
              <a:rPr lang="de-DE" dirty="0"/>
              <a:t> 115200</a:t>
            </a:r>
          </a:p>
          <a:p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Wemos</a:t>
            </a:r>
            <a:r>
              <a:rPr lang="de-DE" dirty="0"/>
              <a:t> (</a:t>
            </a:r>
            <a:r>
              <a:rPr lang="de-DE" dirty="0" err="1"/>
              <a:t>little</a:t>
            </a:r>
            <a:r>
              <a:rPr lang="de-DE" dirty="0"/>
              <a:t> switch on </a:t>
            </a:r>
            <a:r>
              <a:rPr lang="de-DE" dirty="0" err="1"/>
              <a:t>your</a:t>
            </a:r>
            <a:r>
              <a:rPr lang="de-DE" dirty="0"/>
              <a:t>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and </a:t>
            </a:r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...</a:t>
            </a:r>
          </a:p>
          <a:p>
            <a:r>
              <a:rPr lang="de-DE" dirty="0"/>
              <a:t>Comment //#</a:t>
            </a:r>
            <a:r>
              <a:rPr lang="de-DE" dirty="0" err="1"/>
              <a:t>define</a:t>
            </a:r>
            <a:r>
              <a:rPr lang="de-DE" dirty="0"/>
              <a:t> DEBUG after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/>
          </a:bodyPr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a Ajax-Request </a:t>
            </a:r>
            <a:r>
              <a:rPr lang="de-DE" dirty="0"/>
              <a:t>i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the index.html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 </a:t>
            </a: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Use: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Firefox</a:t>
            </a:r>
            <a:br>
              <a:rPr lang="de-DE" dirty="0"/>
            </a:br>
            <a:r>
              <a:rPr lang="de-DE" dirty="0"/>
              <a:t>=&gt; Activate CORS E („CorsE“ </a:t>
            </a:r>
            <a:r>
              <a:rPr lang="de-DE" dirty="0" err="1" smtClean="0"/>
              <a:t>icon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green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/>
              <a:t>Use Firefox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fit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MCP-Board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Why</a:t>
            </a:r>
            <a:r>
              <a:rPr lang="de-DE" dirty="0" smtClean="0"/>
              <a:t>? 2 </a:t>
            </a:r>
            <a:r>
              <a:rPr lang="de-DE" dirty="0"/>
              <a:t>Pins (3,4)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unconnected</a:t>
            </a:r>
            <a:r>
              <a:rPr lang="de-DE" dirty="0"/>
              <a:t>! </a:t>
            </a:r>
            <a:r>
              <a:rPr lang="de-DE" dirty="0" err="1"/>
              <a:t>Its</a:t>
            </a:r>
            <a:r>
              <a:rPr lang="de-DE" dirty="0"/>
              <a:t> not so easy</a:t>
            </a:r>
            <a:r>
              <a:rPr lang="de-DE" dirty="0" smtClean="0"/>
              <a:t>..</a:t>
            </a:r>
            <a:endParaRPr lang="de-DE" dirty="0"/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Relaysboard</a:t>
            </a:r>
            <a:r>
              <a:rPr lang="de-DE" dirty="0"/>
              <a:t>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„Bent“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Bent </a:t>
            </a:r>
            <a:r>
              <a:rPr lang="de-DE" dirty="0" err="1" smtClean="0"/>
              <a:t>completely</a:t>
            </a:r>
            <a:r>
              <a:rPr lang="de-DE" dirty="0" smtClean="0"/>
              <a:t> down!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Connect </a:t>
            </a:r>
            <a:r>
              <a:rPr lang="de-DE" b="1" dirty="0" err="1"/>
              <a:t>the</a:t>
            </a:r>
            <a:r>
              <a:rPr lang="de-DE" b="1" dirty="0"/>
              <a:t> MCP-Board:</a:t>
            </a:r>
          </a:p>
          <a:p>
            <a:r>
              <a:rPr lang="de-DE" dirty="0"/>
              <a:t>-1- </a:t>
            </a:r>
            <a:r>
              <a:rPr lang="de-DE" dirty="0" err="1"/>
              <a:t>the</a:t>
            </a:r>
            <a:r>
              <a:rPr lang="de-DE" dirty="0"/>
              <a:t> „S“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visible.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soldered</a:t>
            </a:r>
            <a:r>
              <a:rPr lang="de-DE" dirty="0"/>
              <a:t> </a:t>
            </a:r>
            <a:r>
              <a:rPr lang="de-DE" dirty="0" err="1" smtClean="0"/>
              <a:t>later</a:t>
            </a:r>
            <a:r>
              <a:rPr lang="de-DE" dirty="0"/>
              <a:t>!</a:t>
            </a:r>
            <a:endParaRPr lang="de-DE" dirty="0"/>
          </a:p>
          <a:p>
            <a:r>
              <a:rPr lang="de-DE" dirty="0"/>
              <a:t>-2-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visible</a:t>
            </a:r>
          </a:p>
          <a:p>
            <a:r>
              <a:rPr lang="de-DE" dirty="0" smtClean="0"/>
              <a:t>MCP Pin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/>
              <a:t>¾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connected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Free GND-Pins (</a:t>
            </a:r>
            <a:r>
              <a:rPr lang="de-DE" dirty="0" err="1"/>
              <a:t>see</a:t>
            </a:r>
            <a:r>
              <a:rPr lang="de-DE" dirty="0"/>
              <a:t>: </a:t>
            </a:r>
            <a:r>
              <a:rPr lang="de-DE" dirty="0" err="1"/>
              <a:t>later</a:t>
            </a:r>
            <a:r>
              <a:rPr lang="de-DE" dirty="0"/>
              <a:t>))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Important</a:t>
            </a:r>
            <a:r>
              <a:rPr lang="de-DE" dirty="0"/>
              <a:t>: Do not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 Just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. Maybe </a:t>
            </a:r>
            <a:r>
              <a:rPr lang="de-DE" dirty="0" err="1"/>
              <a:t>re-bent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4 Pin-Header and 1x GND-Wire and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Radio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</a:t>
            </a:r>
            <a:r>
              <a:rPr lang="de-DE" dirty="0"/>
              <a:t>1990 (OK8XX, DM5X, ex. DG3NED, ex. DL3NED) </a:t>
            </a:r>
            <a:r>
              <a:rPr lang="de-DE" dirty="0" err="1"/>
              <a:t>living</a:t>
            </a:r>
            <a:r>
              <a:rPr lang="de-DE" dirty="0"/>
              <a:t> in </a:t>
            </a:r>
            <a:r>
              <a:rPr lang="de-DE" dirty="0" err="1"/>
              <a:t>Nuremberg</a:t>
            </a:r>
            <a:endParaRPr lang="de-DE" dirty="0"/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IT-Project Lead @ ADITUS GmbH</a:t>
            </a:r>
          </a:p>
          <a:p>
            <a:r>
              <a:rPr lang="de-DE" dirty="0" err="1"/>
              <a:t>Since</a:t>
            </a:r>
            <a:r>
              <a:rPr lang="de-DE" dirty="0"/>
              <a:t> 2015 Lead Firmware Developer @remoteqth.com</a:t>
            </a:r>
          </a:p>
          <a:p>
            <a:r>
              <a:rPr lang="de-DE" dirty="0" smtClean="0"/>
              <a:t>Main </a:t>
            </a:r>
            <a:r>
              <a:rPr lang="de-DE" dirty="0" err="1" smtClean="0"/>
              <a:t>responsibility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embedded</a:t>
            </a:r>
            <a:r>
              <a:rPr lang="de-DE" dirty="0" smtClean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Soldering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 smtClean="0"/>
              <a:t>tape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reduce</a:t>
            </a:r>
            <a:r>
              <a:rPr lang="de-DE" dirty="0" smtClean="0"/>
              <a:t> the </a:t>
            </a:r>
            <a:r>
              <a:rPr lang="de-DE" dirty="0" err="1" smtClean="0"/>
              <a:t>risc</a:t>
            </a:r>
            <a:r>
              <a:rPr lang="de-DE" dirty="0" smtClean="0"/>
              <a:t> of </a:t>
            </a:r>
            <a:r>
              <a:rPr lang="de-DE" dirty="0" err="1" smtClean="0"/>
              <a:t>shortcuts</a:t>
            </a:r>
            <a:endParaRPr lang="de-DE" dirty="0"/>
          </a:p>
          <a:p>
            <a:r>
              <a:rPr lang="de-DE" dirty="0"/>
              <a:t>Place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correct</a:t>
            </a:r>
            <a:endParaRPr lang="de-DE" dirty="0"/>
          </a:p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smtClean="0"/>
              <a:t>all MCP-PCB </a:t>
            </a:r>
            <a:r>
              <a:rPr lang="de-DE" dirty="0" err="1" smtClean="0"/>
              <a:t>connections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  <a:p>
            <a:r>
              <a:rPr lang="de-DE" dirty="0"/>
              <a:t>Connect GND-Wire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Female</a:t>
            </a:r>
            <a:r>
              <a:rPr lang="de-DE" dirty="0"/>
              <a:t> Header &amp;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1k8/2k2 </a:t>
            </a:r>
            <a:r>
              <a:rPr lang="de-DE" dirty="0" err="1"/>
              <a:t>resistors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1k8/2k2 </a:t>
            </a:r>
            <a:r>
              <a:rPr lang="de-DE" dirty="0" err="1"/>
              <a:t>resistor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Bent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resistor</a:t>
            </a:r>
            <a:r>
              <a:rPr lang="de-DE" dirty="0"/>
              <a:t> 1k8/2k2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an „S“ and </a:t>
            </a:r>
            <a:r>
              <a:rPr lang="de-DE" dirty="0" err="1"/>
              <a:t>solder</a:t>
            </a:r>
            <a:r>
              <a:rPr lang="de-DE" dirty="0"/>
              <a:t> it.</a:t>
            </a:r>
            <a:br>
              <a:rPr lang="de-DE" dirty="0"/>
            </a:br>
            <a:endParaRPr lang="de-DE" dirty="0"/>
          </a:p>
          <a:p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3V3</a:t>
            </a:r>
            <a:r>
              <a:rPr lang="de-DE" dirty="0"/>
              <a:t/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Cut.</a:t>
            </a: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Put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864768" cy="4646363"/>
          </a:xfrm>
        </p:spPr>
        <p:txBody>
          <a:bodyPr>
            <a:normAutofit/>
          </a:bodyPr>
          <a:lstStyle/>
          <a:p>
            <a:r>
              <a:rPr lang="de-DE" dirty="0" err="1"/>
              <a:t>Wemos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):</a:t>
            </a:r>
            <a:br>
              <a:rPr lang="de-DE" dirty="0"/>
            </a:br>
            <a:r>
              <a:rPr lang="de-DE" sz="2200" dirty="0"/>
              <a:t>5V|GND|empty|empty|yellow|green</a:t>
            </a:r>
          </a:p>
          <a:p>
            <a:endParaRPr lang="de-DE" sz="2400" dirty="0"/>
          </a:p>
          <a:p>
            <a:r>
              <a:rPr lang="de-DE" dirty="0"/>
              <a:t>MCP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:</a:t>
            </a:r>
            <a:br>
              <a:rPr lang="de-DE" dirty="0"/>
            </a:br>
            <a:r>
              <a:rPr lang="de-DE" sz="2400" dirty="0"/>
              <a:t>Yellow|Green|GND|5V</a:t>
            </a:r>
          </a:p>
          <a:p>
            <a:endParaRPr lang="de-DE" sz="2400" dirty="0"/>
          </a:p>
          <a:p>
            <a:r>
              <a:rPr lang="de-DE" sz="2400" dirty="0"/>
              <a:t>SCHWARZ </a:t>
            </a:r>
            <a:r>
              <a:rPr lang="de-DE" sz="2400" dirty="0" err="1"/>
              <a:t>to</a:t>
            </a:r>
            <a:r>
              <a:rPr lang="de-DE" sz="2400" dirty="0"/>
              <a:t> GND (</a:t>
            </a:r>
            <a:r>
              <a:rPr lang="de-DE" sz="2400" dirty="0" err="1"/>
              <a:t>Relayboard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wire</a:t>
            </a:r>
            <a:r>
              <a:rPr lang="de-DE" sz="2400" dirty="0"/>
              <a:t> </a:t>
            </a:r>
            <a:r>
              <a:rPr lang="de-DE" sz="2400" dirty="0" err="1"/>
              <a:t>colors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different!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Connect </a:t>
            </a:r>
            <a:r>
              <a:rPr lang="de-DE" sz="3600" dirty="0" err="1"/>
              <a:t>your</a:t>
            </a:r>
            <a:r>
              <a:rPr lang="de-DE" sz="3600" dirty="0"/>
              <a:t> power </a:t>
            </a:r>
            <a:r>
              <a:rPr lang="de-DE" sz="3600" dirty="0" err="1"/>
              <a:t>supply</a:t>
            </a:r>
            <a:r>
              <a:rPr lang="de-DE" sz="3600" dirty="0"/>
              <a:t> 12V</a:t>
            </a:r>
          </a:p>
          <a:p>
            <a:r>
              <a:rPr lang="de-DE" sz="3600" dirty="0"/>
              <a:t>Power on</a:t>
            </a:r>
          </a:p>
          <a:p>
            <a:r>
              <a:rPr lang="de-DE" sz="3600" dirty="0"/>
              <a:t>Start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browser</a:t>
            </a:r>
            <a:endParaRPr lang="de-DE" sz="3600" dirty="0"/>
          </a:p>
          <a:p>
            <a:r>
              <a:rPr lang="de-DE" sz="3600" dirty="0"/>
              <a:t>Be happy! </a:t>
            </a:r>
            <a:r>
              <a:rPr lang="de-DE" sz="3600" dirty="0">
                <a:sym typeface="Wingdings" panose="05000000000000000000" pitchFamily="2" charset="2"/>
              </a:rPr>
              <a:t></a:t>
            </a:r>
            <a:endParaRPr lang="de-DE" sz="3600" dirty="0"/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ultraswitch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ip</a:t>
            </a:r>
            <a:endParaRPr lang="de-DE" dirty="0"/>
          </a:p>
          <a:p>
            <a:r>
              <a:rPr lang="de-DE" dirty="0"/>
              <a:t>The Ultraswitch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index.html</a:t>
            </a:r>
          </a:p>
          <a:p>
            <a:r>
              <a:rPr lang="de-DE" dirty="0"/>
              <a:t>Labels, </a:t>
            </a:r>
            <a:r>
              <a:rPr lang="de-DE" dirty="0" err="1"/>
              <a:t>groups</a:t>
            </a:r>
            <a:r>
              <a:rPr lang="de-DE" dirty="0"/>
              <a:t>, 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h.mmmedia-online.de</a:t>
            </a:r>
          </a:p>
          <a:p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/>
              <a:t>customizing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 smtClean="0"/>
              <a:t>..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dirty="0" smtClean="0"/>
              <a:t>This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 smtClean="0"/>
              <a:t> 1 </a:t>
            </a:r>
            <a:r>
              <a:rPr lang="de-DE" dirty="0" err="1" smtClean="0"/>
              <a:t>befor</a:t>
            </a:r>
            <a:r>
              <a:rPr lang="de-DE" dirty="0" smtClean="0"/>
              <a:t> </a:t>
            </a:r>
            <a:r>
              <a:rPr lang="de-DE" dirty="0" err="1" smtClean="0"/>
              <a:t>customizing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The Ultraswitch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desktop</a:t>
            </a:r>
            <a:r>
              <a:rPr lang="de-DE" dirty="0"/>
              <a:t>) index.html </a:t>
            </a:r>
          </a:p>
          <a:p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: </a:t>
            </a:r>
            <a:r>
              <a:rPr lang="de-DE" dirty="0" err="1"/>
              <a:t>Customize</a:t>
            </a:r>
            <a:r>
              <a:rPr lang="de-DE" dirty="0"/>
              <a:t>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Call Ultraswitch </a:t>
            </a:r>
            <a:r>
              <a:rPr lang="de-DE" dirty="0" err="1"/>
              <a:t>by</a:t>
            </a:r>
            <a:r>
              <a:rPr lang="de-DE" dirty="0"/>
              <a:t> IP e.g. 192.168.43.242</a:t>
            </a:r>
          </a:p>
          <a:p>
            <a:r>
              <a:rPr lang="de-DE" dirty="0"/>
              <a:t>Right-Click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backround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webpage</a:t>
            </a:r>
            <a:r>
              <a:rPr lang="de-DE" dirty="0"/>
              <a:t> and </a:t>
            </a:r>
            <a:r>
              <a:rPr lang="de-DE" dirty="0" err="1"/>
              <a:t>say</a:t>
            </a:r>
            <a:r>
              <a:rPr lang="de-DE" dirty="0"/>
              <a:t> „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“</a:t>
            </a:r>
          </a:p>
          <a:p>
            <a:r>
              <a:rPr lang="de-DE" dirty="0"/>
              <a:t>Copy the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 smtClean="0"/>
              <a:t>clipboard</a:t>
            </a:r>
            <a:r>
              <a:rPr lang="de-DE" dirty="0" smtClean="0"/>
              <a:t>(</a:t>
            </a:r>
            <a:r>
              <a:rPr lang="de-DE" dirty="0" err="1" smtClean="0"/>
              <a:t>ctrl+a</a:t>
            </a:r>
            <a:r>
              <a:rPr lang="de-DE" dirty="0" smtClean="0"/>
              <a:t>, </a:t>
            </a:r>
            <a:r>
              <a:rPr lang="de-DE" dirty="0" err="1" smtClean="0"/>
              <a:t>ctrl+c</a:t>
            </a:r>
            <a:r>
              <a:rPr lang="de-DE" dirty="0"/>
              <a:t>)</a:t>
            </a:r>
            <a:endParaRPr lang="de-DE" dirty="0"/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Open </a:t>
            </a:r>
            <a:r>
              <a:rPr lang="de-DE" sz="2400" dirty="0" err="1"/>
              <a:t>th</a:t>
            </a:r>
            <a:r>
              <a:rPr lang="de-DE" sz="2400" dirty="0"/>
              <a:t> </a:t>
            </a:r>
            <a:r>
              <a:rPr lang="de-DE" sz="2400" dirty="0" err="1"/>
              <a:t>index.hml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ultraswitch_web</a:t>
            </a:r>
            <a:r>
              <a:rPr lang="de-DE" sz="2400" dirty="0"/>
              <a:t> </a:t>
            </a:r>
            <a:r>
              <a:rPr lang="de-DE" sz="2400" dirty="0" err="1"/>
              <a:t>folder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an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.</a:t>
            </a:r>
          </a:p>
          <a:p>
            <a:r>
              <a:rPr lang="de-DE" sz="2400" dirty="0"/>
              <a:t>Remove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code</a:t>
            </a:r>
            <a:endParaRPr lang="de-DE" sz="2400" dirty="0"/>
          </a:p>
          <a:p>
            <a:r>
              <a:rPr lang="de-DE" sz="2400" dirty="0" err="1"/>
              <a:t>Past</a:t>
            </a:r>
            <a:r>
              <a:rPr lang="de-DE" sz="2400" dirty="0"/>
              <a:t> the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 smtClean="0"/>
              <a:t>clipboard</a:t>
            </a:r>
            <a:r>
              <a:rPr lang="de-DE" sz="2400" dirty="0" smtClean="0"/>
              <a:t> (</a:t>
            </a:r>
            <a:r>
              <a:rPr lang="de-DE" sz="2400" dirty="0" err="1" smtClean="0"/>
              <a:t>ctrl+v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dirty="0"/>
              <a:t>Open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index.html. All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visible like </a:t>
            </a:r>
            <a:r>
              <a:rPr lang="de-DE" sz="2400" dirty="0" err="1"/>
              <a:t>before</a:t>
            </a:r>
            <a:r>
              <a:rPr lang="de-DE" sz="2400" dirty="0"/>
              <a:t> – 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look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CORS (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 smtClean="0"/>
              <a:t>slide</a:t>
            </a:r>
            <a:r>
              <a:rPr lang="de-DE" sz="2400" dirty="0" smtClean="0"/>
              <a:t> </a:t>
            </a:r>
            <a:r>
              <a:rPr lang="de-DE" sz="2400" dirty="0" err="1" smtClean="0"/>
              <a:t>about</a:t>
            </a:r>
            <a:r>
              <a:rPr lang="de-DE" sz="2400" dirty="0" smtClean="0"/>
              <a:t> CORS</a:t>
            </a:r>
            <a:r>
              <a:rPr lang="de-DE" sz="2400" dirty="0" smtClean="0"/>
              <a:t>)</a:t>
            </a:r>
            <a:endParaRPr lang="de-DE" sz="2400" dirty="0"/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</a:t>
            </a:r>
            <a:r>
              <a:rPr lang="de-DE" dirty="0" err="1"/>
              <a:t>based</a:t>
            </a:r>
            <a:r>
              <a:rPr lang="de-DE" dirty="0"/>
              <a:t> &amp;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256-Port-Inband-Antennenproject @ OL7M</a:t>
            </a:r>
          </a:p>
          <a:p>
            <a:r>
              <a:rPr lang="de-DE" dirty="0"/>
              <a:t>Simple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Up </a:t>
            </a:r>
            <a:r>
              <a:rPr lang="de-DE" dirty="0" err="1"/>
              <a:t>to</a:t>
            </a:r>
            <a:r>
              <a:rPr lang="de-DE" dirty="0"/>
              <a:t>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and simple </a:t>
            </a:r>
            <a:r>
              <a:rPr lang="de-DE" dirty="0" err="1"/>
              <a:t>extendable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ist web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err="1" smtClean="0"/>
              <a:t>Pre-Programmed</a:t>
            </a:r>
            <a:r>
              <a:rPr lang="de-DE" dirty="0" smtClean="0"/>
              <a:t> </a:t>
            </a:r>
            <a:r>
              <a:rPr lang="de-DE" dirty="0" err="1" smtClean="0"/>
              <a:t>kits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dm5xx@gmx.de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 </a:t>
            </a:r>
            <a:r>
              <a:rPr lang="de-DE" dirty="0" err="1"/>
              <a:t>local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 err="1"/>
              <a:t>If</a:t>
            </a:r>
            <a:r>
              <a:rPr lang="de-DE" sz="2200" dirty="0"/>
              <a:t> all </a:t>
            </a:r>
            <a:r>
              <a:rPr lang="de-DE" sz="2200" dirty="0" err="1"/>
              <a:t>needed</a:t>
            </a:r>
            <a:r>
              <a:rPr lang="de-DE" sz="2200" dirty="0"/>
              <a:t> </a:t>
            </a:r>
            <a:r>
              <a:rPr lang="de-DE" sz="2200" dirty="0" err="1"/>
              <a:t>files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all in </a:t>
            </a:r>
            <a:r>
              <a:rPr lang="de-DE" sz="2200" dirty="0" err="1"/>
              <a:t>the</a:t>
            </a:r>
            <a:r>
              <a:rPr lang="de-DE" sz="2200" dirty="0"/>
              <a:t> same </a:t>
            </a:r>
            <a:r>
              <a:rPr lang="de-DE" sz="2200" dirty="0" err="1"/>
              <a:t>local</a:t>
            </a:r>
            <a:r>
              <a:rPr lang="de-DE" sz="2200" dirty="0"/>
              <a:t> </a:t>
            </a:r>
            <a:r>
              <a:rPr lang="de-DE" sz="2200" dirty="0" err="1"/>
              <a:t>directory</a:t>
            </a:r>
            <a:r>
              <a:rPr lang="de-DE" sz="2200" dirty="0"/>
              <a:t> like </a:t>
            </a:r>
            <a:r>
              <a:rPr lang="de-DE" sz="2200" dirty="0" err="1"/>
              <a:t>your</a:t>
            </a:r>
            <a:r>
              <a:rPr lang="de-DE" sz="2200" dirty="0"/>
              <a:t> index.html,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file</a:t>
            </a:r>
            <a:r>
              <a:rPr lang="de-DE" sz="2200" dirty="0"/>
              <a:t> </a:t>
            </a:r>
            <a:r>
              <a:rPr lang="de-DE" sz="2200" dirty="0" err="1"/>
              <a:t>paths</a:t>
            </a:r>
            <a:r>
              <a:rPr lang="de-DE" sz="2200" dirty="0"/>
              <a:t> like </a:t>
            </a:r>
            <a:r>
              <a:rPr lang="de-DE" sz="2200" dirty="0" err="1"/>
              <a:t>this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dirty="0"/>
              <a:t>e.g.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this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 err="1"/>
              <a:t>If</a:t>
            </a:r>
            <a:r>
              <a:rPr lang="de-DE" sz="2200" dirty="0"/>
              <a:t> all http://&lt;url&gt;/&lt;filename&gt; </a:t>
            </a:r>
            <a:r>
              <a:rPr lang="de-DE" sz="2200" dirty="0" err="1"/>
              <a:t>changed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&lt;</a:t>
            </a:r>
            <a:r>
              <a:rPr lang="de-DE" sz="2200" dirty="0" err="1"/>
              <a:t>filename</a:t>
            </a:r>
            <a:r>
              <a:rPr lang="de-DE" sz="2200" dirty="0"/>
              <a:t>&gt;, all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working</a:t>
            </a:r>
            <a:r>
              <a:rPr lang="de-DE" sz="2200" dirty="0"/>
              <a:t>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internet</a:t>
            </a:r>
            <a:endParaRPr lang="de-DE" sz="2200" dirty="0"/>
          </a:p>
          <a:p>
            <a:r>
              <a:rPr lang="de-DE" sz="2200" dirty="0"/>
              <a:t>Problem: </a:t>
            </a:r>
            <a:r>
              <a:rPr lang="de-DE" sz="2200" dirty="0" err="1"/>
              <a:t>jquery</a:t>
            </a:r>
            <a:r>
              <a:rPr lang="de-DE" sz="2200" dirty="0"/>
              <a:t> must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local</a:t>
            </a:r>
            <a:r>
              <a:rPr lang="de-DE" sz="2200" dirty="0"/>
              <a:t>, </a:t>
            </a:r>
            <a:r>
              <a:rPr lang="de-DE" sz="2200" dirty="0" err="1"/>
              <a:t>too</a:t>
            </a:r>
            <a:r>
              <a:rPr lang="de-DE" sz="2200" dirty="0" smtClean="0"/>
              <a:t>! </a:t>
            </a:r>
            <a:r>
              <a:rPr lang="de-DE" sz="2200" dirty="0" err="1" smtClean="0"/>
              <a:t>To</a:t>
            </a:r>
            <a:r>
              <a:rPr lang="de-DE" sz="2200" dirty="0" smtClean="0"/>
              <a:t> </a:t>
            </a:r>
            <a:r>
              <a:rPr lang="de-DE" sz="2200" dirty="0" err="1" smtClean="0"/>
              <a:t>be</a:t>
            </a:r>
            <a:r>
              <a:rPr lang="de-DE" sz="2200" dirty="0" smtClean="0"/>
              <a:t> </a:t>
            </a:r>
            <a:r>
              <a:rPr lang="de-DE" sz="2200" dirty="0" err="1" smtClean="0"/>
              <a:t>completly</a:t>
            </a:r>
            <a:r>
              <a:rPr lang="de-DE" sz="2200" dirty="0" smtClean="0"/>
              <a:t> </a:t>
            </a:r>
            <a:r>
              <a:rPr lang="de-DE" sz="2200" dirty="0" err="1" smtClean="0"/>
              <a:t>independent</a:t>
            </a:r>
            <a:r>
              <a:rPr lang="de-DE" sz="2200" dirty="0" smtClean="0"/>
              <a:t> </a:t>
            </a:r>
            <a:r>
              <a:rPr lang="de-DE" sz="2200" dirty="0" err="1" smtClean="0"/>
              <a:t>from</a:t>
            </a:r>
            <a:r>
              <a:rPr lang="de-DE" sz="2200" dirty="0" smtClean="0"/>
              <a:t> the </a:t>
            </a:r>
            <a:r>
              <a:rPr lang="de-DE" sz="2200" dirty="0" err="1" smtClean="0"/>
              <a:t>internet</a:t>
            </a:r>
            <a:r>
              <a:rPr lang="de-DE" sz="2200" dirty="0" smtClean="0"/>
              <a:t>.</a:t>
            </a:r>
            <a:endParaRPr lang="de-DE" sz="2200" dirty="0"/>
          </a:p>
          <a:p>
            <a:r>
              <a:rPr lang="de-DE" sz="2200" dirty="0" err="1"/>
              <a:t>Ask</a:t>
            </a:r>
            <a:r>
              <a:rPr lang="de-DE" sz="2200" dirty="0"/>
              <a:t> </a:t>
            </a:r>
            <a:r>
              <a:rPr lang="de-DE" sz="2200" dirty="0" err="1"/>
              <a:t>someone</a:t>
            </a:r>
            <a:r>
              <a:rPr lang="de-DE" sz="2200" dirty="0"/>
              <a:t> </a:t>
            </a:r>
            <a:r>
              <a:rPr lang="de-DE" sz="2200" dirty="0" err="1" smtClean="0"/>
              <a:t>you</a:t>
            </a:r>
            <a:r>
              <a:rPr lang="de-DE" sz="2200" dirty="0" smtClean="0"/>
              <a:t> </a:t>
            </a:r>
            <a:r>
              <a:rPr lang="de-DE" sz="2200" dirty="0" err="1"/>
              <a:t>who</a:t>
            </a:r>
            <a:r>
              <a:rPr lang="de-DE" sz="2200" dirty="0"/>
              <a:t> </a:t>
            </a:r>
            <a:r>
              <a:rPr lang="de-DE" sz="2200" dirty="0" err="1"/>
              <a:t>knows</a:t>
            </a:r>
            <a:r>
              <a:rPr lang="de-DE" sz="2200" dirty="0"/>
              <a:t> </a:t>
            </a:r>
            <a:r>
              <a:rPr lang="de-DE" sz="2200" dirty="0" err="1"/>
              <a:t>how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do web </a:t>
            </a:r>
            <a:r>
              <a:rPr lang="de-DE" sz="2200" dirty="0" err="1"/>
              <a:t>pages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.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Groups,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Customizing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 Board etc…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Change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, but </a:t>
            </a:r>
            <a:r>
              <a:rPr lang="de-DE" sz="1600" dirty="0" err="1">
                <a:sym typeface="Wingdings" panose="05000000000000000000" pitchFamily="2" charset="2"/>
              </a:rPr>
              <a:t>keep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short</a:t>
            </a:r>
            <a:r>
              <a:rPr lang="de-DE" sz="1600" dirty="0">
                <a:sym typeface="Wingdings" panose="05000000000000000000" pitchFamily="2" charset="2"/>
              </a:rPr>
              <a:t>!!</a:t>
            </a:r>
            <a:r>
              <a:rPr lang="de-DE" sz="1600" dirty="0"/>
              <a:t/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Groups =&gt; </a:t>
            </a:r>
            <a:r>
              <a:rPr lang="en-US" dirty="0"/>
              <a:t>board0Group</a:t>
            </a:r>
            <a:r>
              <a:rPr lang="de-DE" dirty="0"/>
              <a:t> =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1. Board…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What does it mean: On Board 1 with the id 0 are 4 groups defined. First group: button 0,1,2,3 is connected together in a way “there can be only one”-</a:t>
            </a:r>
          </a:p>
          <a:p>
            <a:r>
              <a:rPr lang="de-DE" dirty="0" err="1"/>
              <a:t>numberOfRelaysPerBoard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Relays</a:t>
            </a:r>
            <a:r>
              <a:rPr lang="de-DE" dirty="0"/>
              <a:t> per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err="1"/>
              <a:t>Wh</a:t>
            </a:r>
            <a:r>
              <a:rPr lang="en-US" sz="1600" dirty="0"/>
              <a:t>at does it mean: Your first board controls 14 Relays, 2nd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Webspace /</a:t>
            </a:r>
            <a:r>
              <a:rPr lang="de-DE" dirty="0" err="1"/>
              <a:t>webserver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err="1"/>
              <a:t>Your</a:t>
            </a:r>
            <a:r>
              <a:rPr lang="de-DE" b="1" dirty="0"/>
              <a:t> own Webserver (e.g. RaspiPI):</a:t>
            </a:r>
          </a:p>
          <a:p>
            <a:r>
              <a:rPr lang="de-DE" dirty="0"/>
              <a:t>Use Config.html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point</a:t>
            </a:r>
            <a:r>
              <a:rPr lang="de-DE" dirty="0"/>
              <a:t> </a:t>
            </a:r>
            <a:r>
              <a:rPr lang="de-DE" dirty="0" smtClean="0"/>
              <a:t>the </a:t>
            </a:r>
            <a:r>
              <a:rPr lang="de-DE" dirty="0" err="1"/>
              <a:t>content</a:t>
            </a:r>
            <a:r>
              <a:rPr lang="de-DE" dirty="0"/>
              <a:t> IP-Adresse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WEBSERVER.</a:t>
            </a:r>
          </a:p>
          <a:p>
            <a:r>
              <a:rPr lang="de-DE" b="1" dirty="0"/>
              <a:t>The URL </a:t>
            </a:r>
            <a:r>
              <a:rPr lang="de-DE" b="1" dirty="0" err="1"/>
              <a:t>to</a:t>
            </a:r>
            <a:r>
              <a:rPr lang="de-DE" b="1" dirty="0"/>
              <a:t> ultraswitch_content_v1.js </a:t>
            </a:r>
            <a:r>
              <a:rPr lang="de-DE" dirty="0"/>
              <a:t>and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: http://&lt;own_ip&gt;/h/&lt;filename&gt;!</a:t>
            </a:r>
            <a:endParaRPr lang="de-DE" sz="1600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HowTo</a:t>
            </a:r>
            <a:r>
              <a:rPr lang="de-DE" b="1" dirty="0"/>
              <a:t>:</a:t>
            </a:r>
          </a:p>
          <a:p>
            <a:r>
              <a:rPr lang="de-DE" dirty="0"/>
              <a:t>Create a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„h“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webserver</a:t>
            </a:r>
            <a:r>
              <a:rPr lang="de-DE" dirty="0"/>
              <a:t>/</a:t>
            </a:r>
            <a:r>
              <a:rPr lang="de-DE" dirty="0" err="1"/>
              <a:t>webspace</a:t>
            </a:r>
            <a:r>
              <a:rPr lang="de-DE" dirty="0"/>
              <a:t> root.</a:t>
            </a:r>
          </a:p>
          <a:p>
            <a:r>
              <a:rPr lang="de-DE" dirty="0"/>
              <a:t>Copy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r>
              <a:rPr lang="de-DE" b="1" dirty="0"/>
              <a:t>Call Ultraswitch just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IP!</a:t>
            </a:r>
            <a:r>
              <a:rPr lang="de-DE" dirty="0"/>
              <a:t> </a:t>
            </a:r>
            <a:r>
              <a:rPr lang="de-DE" b="1" dirty="0" err="1" smtClean="0"/>
              <a:t>Its</a:t>
            </a:r>
            <a:r>
              <a:rPr lang="de-DE" b="1" dirty="0" smtClean="0"/>
              <a:t> </a:t>
            </a:r>
            <a:r>
              <a:rPr lang="de-DE" b="1" dirty="0"/>
              <a:t>not </a:t>
            </a:r>
            <a:r>
              <a:rPr lang="de-DE" b="1" dirty="0" err="1"/>
              <a:t>needed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call</a:t>
            </a:r>
            <a:r>
              <a:rPr lang="de-DE" b="1" dirty="0"/>
              <a:t> the Ultraswitch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</a:t>
            </a:r>
            <a:r>
              <a:rPr lang="de-DE" b="1" dirty="0" smtClean="0"/>
              <a:t>index.html (but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sure</a:t>
            </a:r>
            <a:r>
              <a:rPr lang="de-DE" b="1" dirty="0" smtClean="0"/>
              <a:t> </a:t>
            </a:r>
            <a:r>
              <a:rPr lang="de-DE" b="1" dirty="0" err="1" smtClean="0"/>
              <a:t>can</a:t>
            </a:r>
            <a:r>
              <a:rPr lang="de-DE" b="1" dirty="0" smtClean="0"/>
              <a:t>)</a:t>
            </a:r>
            <a:endParaRPr lang="de-DE" b="1" dirty="0"/>
          </a:p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sing</a:t>
            </a:r>
            <a:r>
              <a:rPr lang="de-DE" dirty="0" smtClean="0"/>
              <a:t> </a:t>
            </a:r>
            <a:r>
              <a:rPr lang="de-DE" dirty="0"/>
              <a:t>a </a:t>
            </a:r>
            <a:r>
              <a:rPr lang="de-DE" dirty="0">
                <a:hlinkClick r:id="rId2"/>
              </a:rPr>
              <a:t>Raspberry PI </a:t>
            </a:r>
            <a:r>
              <a:rPr lang="de-DE" dirty="0" smtClean="0"/>
              <a:t>, </a:t>
            </a:r>
            <a:r>
              <a:rPr lang="de-DE" dirty="0" err="1" smtClean="0"/>
              <a:t>hosting</a:t>
            </a:r>
            <a:r>
              <a:rPr lang="de-DE" dirty="0" smtClean="0"/>
              <a:t> 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makes</a:t>
            </a:r>
            <a:r>
              <a:rPr lang="de-DE" dirty="0" smtClean="0"/>
              <a:t> sense (incl.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index.html)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Trouble </a:t>
            </a:r>
            <a:r>
              <a:rPr lang="de-DE" dirty="0" err="1" smtClean="0"/>
              <a:t>with</a:t>
            </a:r>
            <a:r>
              <a:rPr lang="de-DE" dirty="0" smtClean="0"/>
              <a:t> the Ethernet-</a:t>
            </a:r>
            <a:r>
              <a:rPr lang="de-DE" dirty="0" err="1" smtClean="0"/>
              <a:t>Lib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 smtClean="0"/>
              <a:t>Due </a:t>
            </a:r>
            <a:r>
              <a:rPr lang="de-DE" sz="2300" dirty="0" err="1" smtClean="0"/>
              <a:t>to</a:t>
            </a:r>
            <a:r>
              <a:rPr lang="de-DE" sz="2300" dirty="0" smtClean="0"/>
              <a:t> the </a:t>
            </a:r>
            <a:r>
              <a:rPr lang="de-DE" sz="2300" dirty="0" err="1" smtClean="0"/>
              <a:t>age</a:t>
            </a:r>
            <a:r>
              <a:rPr lang="de-DE" sz="2300" dirty="0" smtClean="0"/>
              <a:t> of the Ethernet-</a:t>
            </a:r>
            <a:r>
              <a:rPr lang="de-DE" sz="2300" dirty="0" err="1" smtClean="0"/>
              <a:t>Lib</a:t>
            </a:r>
            <a:r>
              <a:rPr lang="de-DE" sz="2300" dirty="0" smtClean="0"/>
              <a:t> </a:t>
            </a:r>
            <a:r>
              <a:rPr lang="de-DE" sz="2300" dirty="0" err="1" smtClean="0"/>
              <a:t>implementation</a:t>
            </a:r>
            <a:r>
              <a:rPr lang="de-DE" sz="2300" dirty="0" smtClean="0"/>
              <a:t>, the </a:t>
            </a:r>
            <a:r>
              <a:rPr lang="de-DE" sz="2300" dirty="0" err="1" smtClean="0"/>
              <a:t>lib</a:t>
            </a:r>
            <a:r>
              <a:rPr lang="de-DE" sz="2300" dirty="0" smtClean="0"/>
              <a:t> </a:t>
            </a:r>
            <a:r>
              <a:rPr lang="de-DE" sz="2300" dirty="0" err="1" smtClean="0"/>
              <a:t>has</a:t>
            </a:r>
            <a:r>
              <a:rPr lang="de-DE" sz="2300" dirty="0" smtClean="0"/>
              <a:t> </a:t>
            </a:r>
            <a:r>
              <a:rPr lang="de-DE" sz="2300" dirty="0" err="1" smtClean="0"/>
              <a:t>some</a:t>
            </a:r>
            <a:r>
              <a:rPr lang="de-DE" sz="2300" dirty="0" smtClean="0"/>
              <a:t> </a:t>
            </a:r>
            <a:r>
              <a:rPr lang="de-DE" sz="2300" dirty="0" err="1" smtClean="0"/>
              <a:t>problems</a:t>
            </a:r>
            <a:r>
              <a:rPr lang="de-DE" sz="2300" dirty="0" smtClean="0"/>
              <a:t> </a:t>
            </a:r>
            <a:r>
              <a:rPr lang="de-DE" sz="2300" dirty="0" err="1" smtClean="0"/>
              <a:t>with</a:t>
            </a:r>
            <a:r>
              <a:rPr lang="de-DE" sz="2300" dirty="0" smtClean="0"/>
              <a:t> </a:t>
            </a:r>
            <a:r>
              <a:rPr lang="de-DE" sz="2300" dirty="0" err="1" smtClean="0"/>
              <a:t>dealing</a:t>
            </a:r>
            <a:r>
              <a:rPr lang="de-DE" sz="2300" dirty="0" smtClean="0"/>
              <a:t> </a:t>
            </a:r>
            <a:r>
              <a:rPr lang="de-DE" sz="2300" dirty="0" err="1" smtClean="0"/>
              <a:t>with</a:t>
            </a:r>
            <a:r>
              <a:rPr lang="de-DE" sz="2300" dirty="0" smtClean="0"/>
              <a:t> modern </a:t>
            </a:r>
            <a:r>
              <a:rPr lang="de-DE" sz="2300" dirty="0" err="1" smtClean="0"/>
              <a:t>browser</a:t>
            </a:r>
            <a:r>
              <a:rPr lang="de-DE" sz="2300" dirty="0" err="1" smtClean="0"/>
              <a:t>s</a:t>
            </a:r>
            <a:r>
              <a:rPr lang="de-DE" sz="2300" dirty="0" smtClean="0"/>
              <a:t> – </a:t>
            </a:r>
            <a:r>
              <a:rPr lang="de-DE" sz="2300" dirty="0" err="1" smtClean="0"/>
              <a:t>especially</a:t>
            </a:r>
            <a:r>
              <a:rPr lang="de-DE" sz="2300" dirty="0" smtClean="0"/>
              <a:t> </a:t>
            </a:r>
            <a:r>
              <a:rPr lang="de-DE" sz="2300" dirty="0" err="1" smtClean="0"/>
              <a:t>with</a:t>
            </a:r>
            <a:r>
              <a:rPr lang="de-DE" sz="2300" dirty="0" smtClean="0"/>
              <a:t> the </a:t>
            </a:r>
            <a:r>
              <a:rPr lang="de-DE" sz="2300" dirty="0" err="1" smtClean="0"/>
              <a:t>number</a:t>
            </a:r>
            <a:r>
              <a:rPr lang="de-DE" sz="2300" dirty="0" smtClean="0"/>
              <a:t> of </a:t>
            </a:r>
            <a:r>
              <a:rPr lang="de-DE" sz="2300" dirty="0" err="1" smtClean="0"/>
              <a:t>connections</a:t>
            </a:r>
            <a:r>
              <a:rPr lang="de-DE" sz="2300" dirty="0" smtClean="0"/>
              <a:t> </a:t>
            </a:r>
            <a:r>
              <a:rPr lang="de-DE" sz="2300" dirty="0" err="1" smtClean="0"/>
              <a:t>opened</a:t>
            </a:r>
            <a:r>
              <a:rPr lang="de-DE" sz="2300" dirty="0" smtClean="0"/>
              <a:t>.</a:t>
            </a:r>
            <a:endParaRPr lang="de-DE" sz="2300" dirty="0"/>
          </a:p>
          <a:p>
            <a:pPr>
              <a:lnSpc>
                <a:spcPct val="100000"/>
              </a:lnSpc>
            </a:pPr>
            <a:r>
              <a:rPr lang="de-DE" sz="2300" dirty="0" smtClean="0">
                <a:sym typeface="Wingdings" panose="05000000000000000000" pitchFamily="2" charset="2"/>
              </a:rPr>
              <a:t>The Ethernet </a:t>
            </a:r>
            <a:r>
              <a:rPr lang="de-DE" sz="2300" dirty="0" err="1" smtClean="0">
                <a:sym typeface="Wingdings" panose="05000000000000000000" pitchFamily="2" charset="2"/>
              </a:rPr>
              <a:t>lib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can</a:t>
            </a:r>
            <a:r>
              <a:rPr lang="de-DE" sz="2300" dirty="0" smtClean="0">
                <a:sym typeface="Wingdings" panose="05000000000000000000" pitchFamily="2" charset="2"/>
              </a:rPr>
              <a:t> handle 4-10 </a:t>
            </a:r>
            <a:r>
              <a:rPr lang="de-DE" sz="2300" dirty="0" err="1" smtClean="0">
                <a:sym typeface="Wingdings" panose="05000000000000000000" pitchFamily="2" charset="2"/>
              </a:rPr>
              <a:t>connections</a:t>
            </a:r>
            <a:r>
              <a:rPr lang="de-DE" sz="2300" dirty="0" smtClean="0">
                <a:sym typeface="Wingdings" panose="05000000000000000000" pitchFamily="2" charset="2"/>
              </a:rPr>
              <a:t>, </a:t>
            </a:r>
            <a:r>
              <a:rPr lang="de-DE" sz="2300" dirty="0" err="1" smtClean="0">
                <a:sym typeface="Wingdings" panose="05000000000000000000" pitchFamily="2" charset="2"/>
              </a:rPr>
              <a:t>depending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smtClean="0">
                <a:sym typeface="Wingdings" panose="05000000000000000000" pitchFamily="2" charset="2"/>
              </a:rPr>
              <a:t>on the </a:t>
            </a:r>
            <a:r>
              <a:rPr lang="de-DE" sz="2300" dirty="0" err="1" smtClean="0">
                <a:sym typeface="Wingdings" panose="05000000000000000000" pitchFamily="2" charset="2"/>
              </a:rPr>
              <a:t>ethernet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chip</a:t>
            </a:r>
            <a:r>
              <a:rPr lang="de-DE" sz="2300" dirty="0" smtClean="0">
                <a:sym typeface="Wingdings" panose="05000000000000000000" pitchFamily="2" charset="2"/>
              </a:rPr>
              <a:t>. But a modern </a:t>
            </a:r>
            <a:r>
              <a:rPr lang="de-DE" sz="2300" dirty="0" err="1" smtClean="0">
                <a:sym typeface="Wingdings" panose="05000000000000000000" pitchFamily="2" charset="2"/>
              </a:rPr>
              <a:t>browser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opens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dozens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over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dozens</a:t>
            </a:r>
            <a:r>
              <a:rPr lang="de-DE" sz="2300" dirty="0" smtClean="0">
                <a:sym typeface="Wingdings" panose="05000000000000000000" pitchFamily="2" charset="2"/>
              </a:rPr>
              <a:t>.</a:t>
            </a:r>
            <a:endParaRPr lang="de-DE" sz="23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e-DE" sz="2300" dirty="0" err="1" smtClean="0">
                <a:sym typeface="Wingdings" panose="05000000000000000000" pitchFamily="2" charset="2"/>
              </a:rPr>
              <a:t>Too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many</a:t>
            </a:r>
            <a:r>
              <a:rPr lang="de-DE" sz="2300" dirty="0" smtClean="0">
                <a:sym typeface="Wingdings" panose="05000000000000000000" pitchFamily="2" charset="2"/>
              </a:rPr>
              <a:t> open </a:t>
            </a:r>
            <a:r>
              <a:rPr lang="de-DE" sz="2300" dirty="0" err="1" smtClean="0">
                <a:sym typeface="Wingdings" panose="05000000000000000000" pitchFamily="2" charset="2"/>
              </a:rPr>
              <a:t>connections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create</a:t>
            </a:r>
            <a:r>
              <a:rPr lang="de-DE" sz="2300" dirty="0" smtClean="0">
                <a:sym typeface="Wingdings" panose="05000000000000000000" pitchFamily="2" charset="2"/>
              </a:rPr>
              <a:t> a </a:t>
            </a:r>
            <a:r>
              <a:rPr lang="de-DE" sz="2300" dirty="0" err="1" smtClean="0">
                <a:sym typeface="Wingdings" panose="05000000000000000000" pitchFamily="2" charset="2"/>
              </a:rPr>
              <a:t>problem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with</a:t>
            </a:r>
            <a:r>
              <a:rPr lang="de-DE" sz="2300" dirty="0" smtClean="0">
                <a:sym typeface="Wingdings" panose="05000000000000000000" pitchFamily="2" charset="2"/>
              </a:rPr>
              <a:t> the </a:t>
            </a:r>
            <a:r>
              <a:rPr lang="de-DE" sz="2300" dirty="0" err="1" smtClean="0">
                <a:sym typeface="Wingdings" panose="05000000000000000000" pitchFamily="2" charset="2"/>
              </a:rPr>
              <a:t>number</a:t>
            </a:r>
            <a:r>
              <a:rPr lang="de-DE" sz="2300" dirty="0" smtClean="0">
                <a:sym typeface="Wingdings" panose="05000000000000000000" pitchFamily="2" charset="2"/>
              </a:rPr>
              <a:t> of open </a:t>
            </a:r>
            <a:r>
              <a:rPr lang="de-DE" sz="2300" dirty="0" err="1" smtClean="0">
                <a:sym typeface="Wingdings" panose="05000000000000000000" pitchFamily="2" charset="2"/>
              </a:rPr>
              <a:t>sockets</a:t>
            </a:r>
            <a:r>
              <a:rPr lang="de-DE" sz="2300" dirty="0" smtClean="0">
                <a:sym typeface="Wingdings" panose="05000000000000000000" pitchFamily="2" charset="2"/>
              </a:rPr>
              <a:t>. </a:t>
            </a:r>
            <a:r>
              <a:rPr lang="de-DE" sz="2300" dirty="0" err="1" smtClean="0">
                <a:sym typeface="Wingdings" panose="05000000000000000000" pitchFamily="2" charset="2"/>
              </a:rPr>
              <a:t>Race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conditions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ocour</a:t>
            </a:r>
            <a:r>
              <a:rPr lang="de-DE" sz="2300" dirty="0" smtClean="0">
                <a:sym typeface="Wingdings" panose="05000000000000000000" pitchFamily="2" charset="2"/>
              </a:rPr>
              <a:t> – the System </a:t>
            </a:r>
            <a:r>
              <a:rPr lang="de-DE" sz="2300" dirty="0" err="1" smtClean="0">
                <a:sym typeface="Wingdings" panose="05000000000000000000" pitchFamily="2" charset="2"/>
              </a:rPr>
              <a:t>is</a:t>
            </a:r>
            <a:r>
              <a:rPr lang="de-DE" sz="2300" dirty="0" smtClean="0">
                <a:sym typeface="Wingdings" panose="05000000000000000000" pitchFamily="2" charset="2"/>
              </a:rPr>
              <a:t> not </a:t>
            </a:r>
            <a:r>
              <a:rPr lang="de-DE" sz="2300" dirty="0" err="1" smtClean="0">
                <a:sym typeface="Wingdings" panose="05000000000000000000" pitchFamily="2" charset="2"/>
              </a:rPr>
              <a:t>answering</a:t>
            </a:r>
            <a:r>
              <a:rPr lang="de-DE" sz="2300" dirty="0" smtClean="0">
                <a:sym typeface="Wingdings" panose="05000000000000000000" pitchFamily="2" charset="2"/>
              </a:rPr>
              <a:t> after a </a:t>
            </a:r>
            <a:r>
              <a:rPr lang="de-DE" sz="2300" dirty="0" err="1" smtClean="0">
                <a:sym typeface="Wingdings" panose="05000000000000000000" pitchFamily="2" charset="2"/>
              </a:rPr>
              <a:t>while</a:t>
            </a:r>
            <a:r>
              <a:rPr lang="de-DE" sz="2300" dirty="0" smtClean="0">
                <a:sym typeface="Wingdings" panose="05000000000000000000" pitchFamily="2" charset="2"/>
              </a:rPr>
              <a:t>.</a:t>
            </a:r>
            <a:endParaRPr lang="de-DE" sz="23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smtClean="0">
                <a:sym typeface="Wingdings" panose="05000000000000000000" pitchFamily="2" charset="2"/>
              </a:rPr>
              <a:t>(</a:t>
            </a:r>
            <a:r>
              <a:rPr lang="de-DE" sz="2300" dirty="0" err="1" smtClean="0">
                <a:sym typeface="Wingdings" panose="05000000000000000000" pitchFamily="2" charset="2"/>
              </a:rPr>
              <a:t>see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folder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>
                <a:sym typeface="Wingdings" panose="05000000000000000000" pitchFamily="2" charset="2"/>
              </a:rPr>
              <a:t>„Software“) – </a:t>
            </a:r>
            <a:r>
              <a:rPr lang="de-DE" sz="2300" dirty="0" smtClean="0">
                <a:sym typeface="Wingdings" panose="05000000000000000000" pitchFamily="2" charset="2"/>
              </a:rPr>
              <a:t>a portable </a:t>
            </a:r>
            <a:r>
              <a:rPr lang="de-DE" sz="2300" dirty="0" err="1" smtClean="0">
                <a:sym typeface="Wingdings" panose="05000000000000000000" pitchFamily="2" charset="2"/>
              </a:rPr>
              <a:t>customizes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version</a:t>
            </a:r>
            <a:r>
              <a:rPr lang="de-DE" sz="2300" dirty="0" smtClean="0">
                <a:sym typeface="Wingdings" panose="05000000000000000000" pitchFamily="2" charset="2"/>
              </a:rPr>
              <a:t> of the </a:t>
            </a:r>
            <a:r>
              <a:rPr lang="de-DE" sz="2300" dirty="0" err="1" smtClean="0">
                <a:sym typeface="Wingdings" panose="05000000000000000000" pitchFamily="2" charset="2"/>
              </a:rPr>
              <a:t>firefox</a:t>
            </a:r>
            <a:r>
              <a:rPr lang="de-DE" sz="2300" dirty="0" smtClean="0">
                <a:sym typeface="Wingdings" panose="05000000000000000000" pitchFamily="2" charset="2"/>
              </a:rPr>
              <a:t>. The </a:t>
            </a:r>
            <a:r>
              <a:rPr lang="de-DE" sz="2300" dirty="0" err="1" smtClean="0">
                <a:sym typeface="Wingdings" panose="05000000000000000000" pitchFamily="2" charset="2"/>
              </a:rPr>
              <a:t>number</a:t>
            </a:r>
            <a:r>
              <a:rPr lang="de-DE" sz="2300" dirty="0" smtClean="0">
                <a:sym typeface="Wingdings" panose="05000000000000000000" pitchFamily="2" charset="2"/>
              </a:rPr>
              <a:t> of </a:t>
            </a:r>
            <a:r>
              <a:rPr lang="de-DE" sz="2300" dirty="0" err="1" smtClean="0">
                <a:sym typeface="Wingdings" panose="05000000000000000000" pitchFamily="2" charset="2"/>
              </a:rPr>
              <a:t>max</a:t>
            </a:r>
            <a:r>
              <a:rPr lang="de-DE" sz="2300" dirty="0" smtClean="0">
                <a:sym typeface="Wingdings" panose="05000000000000000000" pitchFamily="2" charset="2"/>
              </a:rPr>
              <a:t>-connections </a:t>
            </a:r>
            <a:r>
              <a:rPr lang="de-DE" sz="2300" dirty="0" err="1" smtClean="0">
                <a:sym typeface="Wingdings" panose="05000000000000000000" pitchFamily="2" charset="2"/>
              </a:rPr>
              <a:t>is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set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to</a:t>
            </a:r>
            <a:r>
              <a:rPr lang="de-DE" sz="2300" dirty="0" smtClean="0">
                <a:sym typeface="Wingdings" panose="05000000000000000000" pitchFamily="2" charset="2"/>
              </a:rPr>
              <a:t> 2. This </a:t>
            </a:r>
            <a:r>
              <a:rPr lang="de-DE" sz="2300" dirty="0" err="1" smtClean="0">
                <a:sym typeface="Wingdings" panose="05000000000000000000" pitchFamily="2" charset="2"/>
              </a:rPr>
              <a:t>is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very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good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calling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your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ultraswitch</a:t>
            </a:r>
            <a:r>
              <a:rPr lang="de-DE" sz="2300" dirty="0" smtClean="0">
                <a:sym typeface="Wingdings" panose="05000000000000000000" pitchFamily="2" charset="2"/>
              </a:rPr>
              <a:t>, but not </a:t>
            </a:r>
            <a:r>
              <a:rPr lang="de-DE" sz="2300" dirty="0" err="1" smtClean="0">
                <a:sym typeface="Wingdings" panose="05000000000000000000" pitchFamily="2" charset="2"/>
              </a:rPr>
              <a:t>very</a:t>
            </a:r>
            <a:r>
              <a:rPr lang="de-DE" sz="2300" dirty="0" smtClean="0">
                <a:sym typeface="Wingdings" panose="05000000000000000000" pitchFamily="2" charset="2"/>
              </a:rPr>
              <a:t> cool </a:t>
            </a:r>
            <a:r>
              <a:rPr lang="de-DE" sz="2300" dirty="0" err="1" smtClean="0">
                <a:sym typeface="Wingdings" panose="05000000000000000000" pitchFamily="2" charset="2"/>
              </a:rPr>
              <a:t>while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surfing</a:t>
            </a:r>
            <a:r>
              <a:rPr lang="de-DE" sz="2300" dirty="0" smtClean="0">
                <a:sym typeface="Wingdings" panose="05000000000000000000" pitchFamily="2" charset="2"/>
              </a:rPr>
              <a:t>. So just </a:t>
            </a:r>
            <a:r>
              <a:rPr lang="de-DE" sz="2300" dirty="0" err="1" smtClean="0">
                <a:sym typeface="Wingdings" panose="05000000000000000000" pitchFamily="2" charset="2"/>
              </a:rPr>
              <a:t>use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this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browser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for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communication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with</a:t>
            </a:r>
            <a:r>
              <a:rPr lang="de-DE" sz="2300" dirty="0" smtClean="0">
                <a:sym typeface="Wingdings" panose="05000000000000000000" pitchFamily="2" charset="2"/>
              </a:rPr>
              <a:t> the </a:t>
            </a:r>
            <a:r>
              <a:rPr lang="de-DE" sz="2300" dirty="0" err="1" smtClean="0">
                <a:sym typeface="Wingdings" panose="05000000000000000000" pitchFamily="2" charset="2"/>
              </a:rPr>
              <a:t>ultraswitch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only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if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you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are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running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into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connection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problems</a:t>
            </a:r>
            <a:r>
              <a:rPr lang="de-DE" sz="2300" dirty="0" smtClean="0">
                <a:sym typeface="Wingdings" panose="05000000000000000000" pitchFamily="2" charset="2"/>
              </a:rPr>
              <a:t>. (</a:t>
            </a:r>
            <a:r>
              <a:rPr lang="de-DE" sz="2300" dirty="0" err="1" smtClean="0">
                <a:sym typeface="Wingdings" panose="05000000000000000000" pitchFamily="2" charset="2"/>
              </a:rPr>
              <a:t>Your</a:t>
            </a:r>
            <a:r>
              <a:rPr lang="de-DE" sz="2300" dirty="0" smtClean="0">
                <a:sym typeface="Wingdings" panose="05000000000000000000" pitchFamily="2" charset="2"/>
              </a:rPr>
              <a:t> mobile </a:t>
            </a:r>
            <a:r>
              <a:rPr lang="de-DE" sz="2300" dirty="0" err="1" smtClean="0">
                <a:sym typeface="Wingdings" panose="05000000000000000000" pitchFamily="2" charset="2"/>
              </a:rPr>
              <a:t>firefox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can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be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customizes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too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>
                <a:sym typeface="Wingdings" panose="05000000000000000000" pitchFamily="2" charset="2"/>
              </a:rPr>
              <a:t>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about:config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and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search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for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max</a:t>
            </a:r>
            <a:r>
              <a:rPr lang="de-DE" sz="2300" dirty="0" smtClean="0">
                <a:sym typeface="Wingdings" panose="05000000000000000000" pitchFamily="2" charset="2"/>
              </a:rPr>
              <a:t>-connections)</a:t>
            </a:r>
            <a:endParaRPr lang="de-DE" sz="23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r>
              <a:rPr lang="de-DE" dirty="0" smtClean="0"/>
              <a:t> of the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the ESP12F </a:t>
            </a:r>
            <a:r>
              <a:rPr lang="de-DE" dirty="0" err="1" smtClean="0"/>
              <a:t>hardware</a:t>
            </a:r>
            <a:r>
              <a:rPr lang="de-DE" dirty="0" smtClean="0"/>
              <a:t>, </a:t>
            </a:r>
            <a:r>
              <a:rPr lang="de-DE" dirty="0"/>
              <a:t>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 err="1" smtClean="0"/>
              <a:t>Liraries</a:t>
            </a:r>
            <a:r>
              <a:rPr lang="de-DE" dirty="0" smtClean="0"/>
              <a:t>: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smtClean="0">
                <a:sym typeface="Wingdings" panose="05000000000000000000" pitchFamily="2" charset="2"/>
              </a:rPr>
              <a:t>I2C </a:t>
            </a:r>
            <a:r>
              <a:rPr lang="de-DE" dirty="0" err="1" smtClean="0">
                <a:sym typeface="Wingdings" panose="05000000000000000000" pitchFamily="2" charset="2"/>
              </a:rPr>
              <a:t>control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the Webserver-Response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</a:t>
            </a:r>
            <a:r>
              <a:rPr lang="de-DE" dirty="0" smtClean="0">
                <a:sym typeface="Wingdings" panose="05000000000000000000" pitchFamily="2" charset="2"/>
              </a:rPr>
              <a:t>Easy </a:t>
            </a:r>
            <a:r>
              <a:rPr lang="de-DE" dirty="0" err="1" smtClean="0">
                <a:sym typeface="Wingdings" panose="05000000000000000000" pitchFamily="2" charset="2"/>
              </a:rPr>
              <a:t>setup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your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wifi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webserver</a:t>
            </a: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</a:t>
            </a:r>
            <a:r>
              <a:rPr lang="de-DE" dirty="0" err="1" smtClean="0">
                <a:sym typeface="Wingdings" panose="05000000000000000000" pitchFamily="2" charset="2"/>
              </a:rPr>
              <a:t>Configure</a:t>
            </a:r>
            <a:r>
              <a:rPr lang="de-DE" dirty="0" smtClean="0">
                <a:sym typeface="Wingdings" panose="05000000000000000000" pitchFamily="2" charset="2"/>
              </a:rPr>
              <a:t> Labels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groups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>
                <a:sym typeface="Wingdings" panose="05000000000000000000" pitchFamily="2" charset="2"/>
              </a:rPr>
              <a:t>etc.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i="1" dirty="0" err="1" smtClean="0">
                <a:sym typeface="Wingdings" panose="05000000000000000000" pitchFamily="2" charset="2"/>
              </a:rPr>
              <a:t>Naming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</a:t>
            </a:r>
            <a:r>
              <a:rPr lang="de-DE" dirty="0" err="1" smtClean="0">
                <a:sym typeface="Wingdings" panose="05000000000000000000" pitchFamily="2" charset="2"/>
              </a:rPr>
              <a:t>Switching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logic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controlling</a:t>
            </a:r>
            <a:r>
              <a:rPr lang="de-DE" dirty="0" smtClean="0">
                <a:sym typeface="Wingdings" panose="05000000000000000000" pitchFamily="2" charset="2"/>
              </a:rPr>
              <a:t> UI-Dom-Elements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</a:t>
            </a:r>
            <a:r>
              <a:rPr lang="de-DE" dirty="0" err="1" smtClean="0">
                <a:sym typeface="Wingdings" panose="05000000000000000000" pitchFamily="2" charset="2"/>
              </a:rPr>
              <a:t>buttonsize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colours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>
                <a:sym typeface="Wingdings" panose="05000000000000000000" pitchFamily="2" charset="2"/>
              </a:rPr>
              <a:t>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</a:t>
            </a:r>
            <a:r>
              <a:rPr lang="de-DE" dirty="0" err="1" smtClean="0">
                <a:sym typeface="Wingdings" panose="05000000000000000000" pitchFamily="2" charset="2"/>
              </a:rPr>
              <a:t>Preconfigure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your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</a:t>
            </a:r>
            <a:r>
              <a:rPr lang="de-DE" dirty="0" err="1" smtClean="0">
                <a:sym typeface="Wingdings" panose="05000000000000000000" pitchFamily="2" charset="2"/>
              </a:rPr>
              <a:t>Configure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IP-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Serverpreferences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</a:t>
            </a:r>
            <a:r>
              <a:rPr lang="de-DE" dirty="0" err="1" smtClean="0">
                <a:sym typeface="Wingdings" panose="05000000000000000000" pitchFamily="2" charset="2"/>
              </a:rPr>
              <a:t>Local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ESP12F </a:t>
            </a:r>
            <a:r>
              <a:rPr lang="de-DE" dirty="0" err="1" smtClean="0">
                <a:sym typeface="Wingdings" panose="05000000000000000000" pitchFamily="2" charset="2"/>
              </a:rPr>
              <a:t>application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Extention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16CH </a:t>
            </a:r>
            <a:r>
              <a:rPr lang="de-DE" dirty="0" err="1" smtClean="0"/>
              <a:t>modules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Relayboard+MCP</a:t>
            </a:r>
            <a:r>
              <a:rPr lang="de-DE" dirty="0" smtClean="0"/>
              <a:t> </a:t>
            </a:r>
            <a:r>
              <a:rPr lang="de-DE" dirty="0" err="1" smtClean="0"/>
              <a:t>units</a:t>
            </a:r>
            <a:endParaRPr lang="de-DE" dirty="0"/>
          </a:p>
          <a:p>
            <a:r>
              <a:rPr lang="de-DE" dirty="0" smtClean="0"/>
              <a:t>Set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unique</a:t>
            </a:r>
            <a:r>
              <a:rPr lang="de-DE" dirty="0" smtClean="0"/>
              <a:t> I2C-Adress! 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 smtClean="0"/>
              <a:t>Just </a:t>
            </a:r>
            <a:r>
              <a:rPr lang="de-DE" dirty="0" err="1" smtClean="0"/>
              <a:t>connect</a:t>
            </a:r>
            <a:r>
              <a:rPr lang="de-DE" dirty="0" smtClean="0"/>
              <a:t> the 2 I2C-cables </a:t>
            </a:r>
            <a:r>
              <a:rPr lang="de-DE" dirty="0" err="1" smtClean="0"/>
              <a:t>for</a:t>
            </a:r>
            <a:r>
              <a:rPr lang="de-DE" dirty="0" smtClean="0"/>
              <a:t> SCA </a:t>
            </a:r>
            <a:r>
              <a:rPr lang="de-DE" dirty="0" err="1" smtClean="0"/>
              <a:t>and</a:t>
            </a:r>
            <a:r>
              <a:rPr lang="de-DE" dirty="0" smtClean="0"/>
              <a:t> SCL (Parallel-Bus)</a:t>
            </a:r>
          </a:p>
          <a:p>
            <a:r>
              <a:rPr lang="de-DE" dirty="0" err="1" smtClean="0"/>
              <a:t>Attach</a:t>
            </a:r>
            <a:r>
              <a:rPr lang="de-DE" dirty="0" smtClean="0"/>
              <a:t> 12V</a:t>
            </a:r>
            <a:endParaRPr lang="de-DE" dirty="0"/>
          </a:p>
          <a:p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smtClean="0"/>
              <a:t>Config.html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smtClean="0">
                <a:sym typeface="Wingdings" panose="05000000000000000000" pitchFamily="2" charset="2"/>
              </a:rPr>
              <a:t>Set the </a:t>
            </a:r>
            <a:r>
              <a:rPr lang="de-DE" dirty="0" err="1" smtClean="0">
                <a:sym typeface="Wingdings" panose="05000000000000000000" pitchFamily="2" charset="2"/>
              </a:rPr>
              <a:t>amount</a:t>
            </a:r>
            <a:r>
              <a:rPr lang="de-DE" dirty="0" smtClean="0">
                <a:sym typeface="Wingdings" panose="05000000000000000000" pitchFamily="2" charset="2"/>
              </a:rPr>
              <a:t> of </a:t>
            </a:r>
            <a:r>
              <a:rPr lang="de-DE" dirty="0" err="1" smtClean="0">
                <a:sym typeface="Wingdings" panose="05000000000000000000" pitchFamily="2" charset="2"/>
              </a:rPr>
              <a:t>boards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done</a:t>
            </a:r>
            <a:r>
              <a:rPr lang="de-DE" dirty="0" smtClean="0">
                <a:sym typeface="Wingdings" panose="05000000000000000000" pitchFamily="2" charset="2"/>
              </a:rPr>
              <a:t>! (</a:t>
            </a:r>
            <a:r>
              <a:rPr lang="de-DE" dirty="0" err="1" smtClean="0">
                <a:sym typeface="Wingdings" panose="05000000000000000000" pitchFamily="2" charset="2"/>
              </a:rPr>
              <a:t>Without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firmware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upload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More </a:t>
            </a:r>
            <a:r>
              <a:rPr lang="de-DE" dirty="0" err="1" smtClean="0"/>
              <a:t>moduls</a:t>
            </a:r>
            <a:r>
              <a:rPr lang="de-DE" dirty="0" smtClean="0"/>
              <a:t>… Set the I2C </a:t>
            </a:r>
            <a:r>
              <a:rPr lang="de-DE" dirty="0" err="1" smtClean="0"/>
              <a:t>adresses</a:t>
            </a:r>
            <a:r>
              <a:rPr lang="de-DE" dirty="0" smtClean="0"/>
              <a:t> </a:t>
            </a:r>
            <a:r>
              <a:rPr lang="de-DE" dirty="0"/>
              <a:t>=&gt;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/>
              <a:t>8 </a:t>
            </a:r>
            <a:r>
              <a:rPr lang="de-DE" dirty="0" err="1" smtClean="0"/>
              <a:t>devices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the </a:t>
            </a:r>
            <a:r>
              <a:rPr lang="de-DE" dirty="0" err="1" smtClean="0"/>
              <a:t>desired</a:t>
            </a:r>
            <a:r>
              <a:rPr lang="de-DE" dirty="0" smtClean="0"/>
              <a:t> Pin </a:t>
            </a:r>
            <a:r>
              <a:rPr lang="de-DE" dirty="0" err="1" smtClean="0"/>
              <a:t>to</a:t>
            </a:r>
            <a:r>
              <a:rPr lang="de-DE" dirty="0" smtClean="0"/>
              <a:t> HIGH (5V)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boards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: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0 =&gt; </a:t>
            </a:r>
            <a:r>
              <a:rPr lang="de-DE" dirty="0" smtClean="0"/>
              <a:t>1st </a:t>
            </a:r>
            <a:r>
              <a:rPr lang="de-DE" dirty="0" err="1" smtClean="0"/>
              <a:t>board</a:t>
            </a:r>
            <a:r>
              <a:rPr lang="de-DE" dirty="0" smtClean="0"/>
              <a:t>, </a:t>
            </a:r>
            <a:r>
              <a:rPr lang="de-DE" dirty="0"/>
              <a:t>1 =&gt; </a:t>
            </a:r>
            <a:r>
              <a:rPr lang="de-DE" dirty="0" smtClean="0"/>
              <a:t>2nd </a:t>
            </a:r>
            <a:r>
              <a:rPr lang="de-DE" dirty="0" err="1"/>
              <a:t>b</a:t>
            </a:r>
            <a:r>
              <a:rPr lang="de-DE" dirty="0" err="1" smtClean="0"/>
              <a:t>oard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2=&gt; </a:t>
            </a:r>
            <a:r>
              <a:rPr lang="de-DE" dirty="0" smtClean="0"/>
              <a:t>3rd </a:t>
            </a:r>
            <a:r>
              <a:rPr lang="de-DE" dirty="0" err="1"/>
              <a:t>b</a:t>
            </a:r>
            <a:r>
              <a:rPr lang="de-DE" dirty="0" err="1" smtClean="0"/>
              <a:t>oard</a:t>
            </a:r>
            <a:r>
              <a:rPr lang="de-DE" dirty="0"/>
              <a:t>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 err="1" smtClean="0"/>
              <a:t>Hint</a:t>
            </a:r>
            <a:r>
              <a:rPr lang="de-DE" sz="1600" dirty="0" smtClean="0"/>
              <a:t>: Not </a:t>
            </a:r>
            <a:r>
              <a:rPr lang="de-DE" sz="1600" dirty="0" err="1" smtClean="0"/>
              <a:t>connected</a:t>
            </a:r>
            <a:r>
              <a:rPr lang="de-DE" sz="1600" dirty="0" smtClean="0"/>
              <a:t> </a:t>
            </a:r>
            <a:r>
              <a:rPr lang="de-DE" sz="1600" dirty="0"/>
              <a:t>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lot</a:t>
            </a:r>
            <a:r>
              <a:rPr lang="de-DE" dirty="0" smtClean="0"/>
              <a:t> of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projects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 Ultraswitch-Cluster</a:t>
            </a:r>
            <a:endParaRPr lang="de-DE" dirty="0"/>
          </a:p>
          <a:p>
            <a:r>
              <a:rPr lang="de-DE" dirty="0" err="1" smtClean="0"/>
              <a:t>Using</a:t>
            </a:r>
            <a:r>
              <a:rPr lang="de-DE" dirty="0" smtClean="0"/>
              <a:t> the ADC-IN </a:t>
            </a:r>
            <a:r>
              <a:rPr lang="de-DE" dirty="0" err="1" smtClean="0"/>
              <a:t>port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measurements</a:t>
            </a:r>
            <a:r>
              <a:rPr lang="de-DE" dirty="0" smtClean="0"/>
              <a:t> (</a:t>
            </a:r>
            <a:r>
              <a:rPr lang="de-DE" dirty="0" err="1" smtClean="0"/>
              <a:t>Temp</a:t>
            </a:r>
            <a:r>
              <a:rPr lang="de-DE" dirty="0" smtClean="0"/>
              <a:t>, </a:t>
            </a:r>
            <a:r>
              <a:rPr lang="de-DE" dirty="0"/>
              <a:t>etc.)</a:t>
            </a:r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antenna</a:t>
            </a:r>
            <a:r>
              <a:rPr lang="de-DE" dirty="0" smtClean="0"/>
              <a:t> </a:t>
            </a:r>
            <a:r>
              <a:rPr lang="de-DE" dirty="0" err="1" smtClean="0"/>
              <a:t>switching</a:t>
            </a:r>
            <a:r>
              <a:rPr lang="de-DE" dirty="0" smtClean="0"/>
              <a:t> (</a:t>
            </a:r>
            <a:r>
              <a:rPr lang="de-DE" dirty="0" err="1" smtClean="0"/>
              <a:t>Hint</a:t>
            </a:r>
            <a:r>
              <a:rPr lang="de-DE" dirty="0" smtClean="0"/>
              <a:t>: </a:t>
            </a:r>
            <a:r>
              <a:rPr lang="de-DE" dirty="0" err="1" smtClean="0"/>
              <a:t>Shielding</a:t>
            </a:r>
            <a:r>
              <a:rPr lang="de-DE" dirty="0" smtClean="0"/>
              <a:t>, </a:t>
            </a:r>
            <a:r>
              <a:rPr lang="de-DE" dirty="0" err="1" smtClean="0"/>
              <a:t>Housing</a:t>
            </a:r>
            <a:r>
              <a:rPr lang="de-DE" dirty="0" smtClean="0"/>
              <a:t>…)</a:t>
            </a:r>
            <a:endParaRPr lang="de-DE" dirty="0"/>
          </a:p>
          <a:p>
            <a:r>
              <a:rPr lang="de-DE" dirty="0" smtClean="0"/>
              <a:t>Time </a:t>
            </a:r>
            <a:r>
              <a:rPr lang="de-DE" dirty="0" err="1" smtClean="0"/>
              <a:t>controlled</a:t>
            </a:r>
            <a:r>
              <a:rPr lang="de-DE" dirty="0" smtClean="0"/>
              <a:t> Pins (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/>
              <a:t>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/>
              <a:t>N1MM </a:t>
            </a:r>
            <a:r>
              <a:rPr lang="de-DE" dirty="0" smtClean="0"/>
              <a:t>(</a:t>
            </a:r>
            <a:r>
              <a:rPr lang="de-DE" dirty="0" err="1" smtClean="0"/>
              <a:t>ask</a:t>
            </a:r>
            <a:r>
              <a:rPr lang="de-DE" dirty="0" smtClean="0"/>
              <a:t> M</a:t>
            </a:r>
            <a:r>
              <a:rPr lang="de-DE" dirty="0"/>
              <a:t>. Hammelmann, DK5AX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 smtClean="0"/>
              <a:t>Remote-Switch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/>
              <a:t>Remote </a:t>
            </a:r>
            <a:r>
              <a:rPr lang="de-DE" dirty="0" err="1" smtClean="0"/>
              <a:t>Stations</a:t>
            </a:r>
            <a:r>
              <a:rPr lang="de-DE" dirty="0" smtClean="0"/>
              <a:t> (</a:t>
            </a:r>
            <a:r>
              <a:rPr lang="de-DE" dirty="0" err="1" smtClean="0"/>
              <a:t>Using</a:t>
            </a:r>
            <a:r>
              <a:rPr lang="de-DE" dirty="0" smtClean="0"/>
              <a:t> VPN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highly</a:t>
            </a:r>
            <a:r>
              <a:rPr lang="de-DE" dirty="0" smtClean="0"/>
              <a:t> </a:t>
            </a:r>
            <a:r>
              <a:rPr lang="de-DE" dirty="0" err="1" smtClean="0"/>
              <a:t>recommended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/>
              <a:t>Integration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/>
              <a:t>Raspberry PI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/>
              <a:t>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running</a:t>
            </a:r>
            <a:r>
              <a:rPr lang="de-DE" sz="2000" dirty="0" smtClean="0"/>
              <a:t> </a:t>
            </a:r>
            <a:r>
              <a:rPr lang="de-DE" sz="2000" dirty="0" err="1" smtClean="0"/>
              <a:t>into</a:t>
            </a:r>
            <a:r>
              <a:rPr lang="de-DE" sz="2000" dirty="0" smtClean="0"/>
              <a:t> a </a:t>
            </a:r>
            <a:r>
              <a:rPr lang="de-DE" sz="2000" dirty="0" err="1" smtClean="0"/>
              <a:t>problem</a:t>
            </a:r>
            <a:r>
              <a:rPr lang="de-DE" sz="2000" dirty="0" smtClean="0"/>
              <a:t>, </a:t>
            </a:r>
            <a:r>
              <a:rPr lang="de-DE" sz="2000" dirty="0" err="1" smtClean="0"/>
              <a:t>contact</a:t>
            </a:r>
            <a:r>
              <a:rPr lang="de-DE" sz="2000" dirty="0" smtClean="0"/>
              <a:t> </a:t>
            </a:r>
            <a:r>
              <a:rPr lang="de-DE" sz="2000" dirty="0" err="1" smtClean="0"/>
              <a:t>us</a:t>
            </a:r>
            <a:r>
              <a:rPr lang="de-DE" sz="2000" dirty="0" smtClean="0"/>
              <a:t>. </a:t>
            </a:r>
            <a:r>
              <a:rPr lang="de-DE" sz="2000" dirty="0" err="1" smtClean="0"/>
              <a:t>We</a:t>
            </a:r>
            <a:r>
              <a:rPr lang="de-DE" sz="2000" dirty="0" smtClean="0"/>
              <a:t> will </a:t>
            </a:r>
            <a:r>
              <a:rPr lang="de-DE" sz="2000" dirty="0" err="1" smtClean="0"/>
              <a:t>never</a:t>
            </a:r>
            <a:r>
              <a:rPr lang="de-DE" sz="2000" dirty="0" smtClean="0"/>
              <a:t> </a:t>
            </a:r>
            <a:r>
              <a:rPr lang="de-DE" sz="2000" dirty="0" err="1" smtClean="0"/>
              <a:t>leave</a:t>
            </a:r>
            <a:r>
              <a:rPr lang="de-DE" sz="2000" dirty="0" smtClean="0"/>
              <a:t>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alone</a:t>
            </a:r>
            <a:r>
              <a:rPr lang="de-DE" sz="2000" dirty="0" smtClean="0"/>
              <a:t>! -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12V-Relayboard</a:t>
            </a:r>
          </a:p>
          <a:p>
            <a:r>
              <a:rPr lang="de-DE" dirty="0"/>
              <a:t>MCP23017SMD on a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1.8K/2.2K</a:t>
            </a:r>
          </a:p>
          <a:p>
            <a:r>
              <a:rPr lang="de-DE" dirty="0"/>
              <a:t>DuPont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12V-Power </a:t>
            </a:r>
            <a:r>
              <a:rPr lang="de-DE" dirty="0" err="1"/>
              <a:t>supply</a:t>
            </a:r>
            <a:endParaRPr lang="de-DE" dirty="0"/>
          </a:p>
          <a:p>
            <a:r>
              <a:rPr lang="de-DE" dirty="0" err="1"/>
              <a:t>Computer+MicroUsb-Cable</a:t>
            </a:r>
            <a:endParaRPr lang="de-DE" dirty="0"/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  <a:p>
            <a:r>
              <a:rPr lang="de-DE" dirty="0"/>
              <a:t>Hardware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(JSON) (1)</a:t>
            </a:r>
          </a:p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(JS) (2)</a:t>
            </a:r>
          </a:p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Control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UI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Pro:</a:t>
            </a:r>
          </a:p>
          <a:p>
            <a:r>
              <a:rPr lang="de-DE" sz="2400" dirty="0"/>
              <a:t>Simple </a:t>
            </a:r>
            <a:r>
              <a:rPr lang="de-DE" sz="2400" dirty="0" err="1"/>
              <a:t>extendable</a:t>
            </a:r>
            <a:r>
              <a:rPr lang="de-DE" sz="2400" dirty="0"/>
              <a:t>, not </a:t>
            </a:r>
            <a:r>
              <a:rPr lang="de-DE" sz="2400" dirty="0" err="1"/>
              <a:t>dependend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hardware</a:t>
            </a:r>
            <a:r>
              <a:rPr lang="de-DE" sz="2400" dirty="0"/>
              <a:t>, </a:t>
            </a:r>
            <a:r>
              <a:rPr lang="de-DE" sz="2400" dirty="0" err="1"/>
              <a:t>logic</a:t>
            </a:r>
            <a:r>
              <a:rPr lang="de-DE" sz="2400" dirty="0"/>
              <a:t> and (</a:t>
            </a:r>
            <a:r>
              <a:rPr lang="de-DE" sz="2400" dirty="0" err="1"/>
              <a:t>business</a:t>
            </a:r>
            <a:r>
              <a:rPr lang="de-DE" sz="2400" dirty="0"/>
              <a:t>) </a:t>
            </a:r>
            <a:r>
              <a:rPr lang="de-DE" sz="2400" dirty="0" err="1"/>
              <a:t>functions</a:t>
            </a:r>
            <a:endParaRPr lang="de-DE" sz="2400" dirty="0"/>
          </a:p>
          <a:p>
            <a:r>
              <a:rPr lang="de-DE" sz="2400" dirty="0" err="1"/>
              <a:t>Centralized</a:t>
            </a:r>
            <a:r>
              <a:rPr lang="de-DE" sz="2400" dirty="0"/>
              <a:t>, modular, web </a:t>
            </a:r>
            <a:r>
              <a:rPr lang="de-DE" sz="2400" dirty="0" err="1"/>
              <a:t>technology</a:t>
            </a:r>
            <a:r>
              <a:rPr lang="de-DE" sz="2400" dirty="0"/>
              <a:t>, </a:t>
            </a:r>
            <a:r>
              <a:rPr lang="de-DE" sz="2400" dirty="0" err="1"/>
              <a:t>ready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demands</a:t>
            </a:r>
            <a:endParaRPr lang="de-DE" sz="2400" dirty="0"/>
          </a:p>
          <a:p>
            <a:r>
              <a:rPr lang="de-DE" sz="2400" dirty="0"/>
              <a:t>Add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functions</a:t>
            </a:r>
            <a:r>
              <a:rPr lang="de-DE" sz="2400" dirty="0"/>
              <a:t> and/</a:t>
            </a:r>
            <a:r>
              <a:rPr lang="de-DE" sz="2400" dirty="0" err="1"/>
              <a:t>or</a:t>
            </a:r>
            <a:r>
              <a:rPr lang="de-DE" sz="2400" dirty="0"/>
              <a:t> UI (Customizing)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r>
              <a:rPr lang="de-DE" sz="2400" dirty="0"/>
              <a:t>Security </a:t>
            </a:r>
            <a:r>
              <a:rPr lang="de-DE" sz="2400" dirty="0" err="1"/>
              <a:t>concerns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 smtClean="0"/>
              <a:t>you</a:t>
            </a:r>
            <a:r>
              <a:rPr lang="de-DE" sz="2400" dirty="0" smtClean="0"/>
              <a:t> (</a:t>
            </a:r>
            <a:r>
              <a:rPr lang="de-DE" sz="2400" dirty="0" err="1" smtClean="0"/>
              <a:t>use</a:t>
            </a:r>
            <a:r>
              <a:rPr lang="de-DE" sz="2400" dirty="0" smtClean="0"/>
              <a:t> a VPN </a:t>
            </a:r>
            <a:r>
              <a:rPr lang="de-DE" sz="2400" dirty="0" err="1" smtClean="0"/>
              <a:t>if</a:t>
            </a:r>
            <a:r>
              <a:rPr lang="de-DE" sz="2400" dirty="0" smtClean="0"/>
              <a:t> </a:t>
            </a:r>
            <a:r>
              <a:rPr lang="de-DE" sz="2400" dirty="0" err="1" smtClean="0"/>
              <a:t>using</a:t>
            </a:r>
            <a:r>
              <a:rPr lang="de-DE" sz="2400" dirty="0" smtClean="0"/>
              <a:t> remote </a:t>
            </a:r>
            <a:r>
              <a:rPr lang="de-DE" sz="2400" dirty="0" err="1" smtClean="0"/>
              <a:t>access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customizing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(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curve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(„h.mmmedia-online.de“)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r>
              <a:rPr lang="de-DE" dirty="0"/>
              <a:t>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(IP-</a:t>
            </a:r>
            <a:r>
              <a:rPr lang="de-DE" dirty="0" err="1"/>
              <a:t>Adress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ur</a:t>
            </a:r>
            <a:r>
              <a:rPr lang="de-DE" dirty="0"/>
              <a:t> own „Desktop-</a:t>
            </a:r>
            <a:r>
              <a:rPr lang="de-DE" dirty="0" err="1"/>
              <a:t>Application</a:t>
            </a:r>
            <a:r>
              <a:rPr lang="de-DE" dirty="0"/>
              <a:t>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custimize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PC</a:t>
            </a:r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own </a:t>
            </a:r>
            <a:r>
              <a:rPr lang="de-DE" dirty="0" err="1"/>
              <a:t>webserver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multi-user </a:t>
            </a:r>
            <a:r>
              <a:rPr lang="de-DE" dirty="0" err="1"/>
              <a:t>capable</a:t>
            </a:r>
            <a:r>
              <a:rPr lang="de-DE" dirty="0"/>
              <a:t> (</a:t>
            </a:r>
            <a:r>
              <a:rPr lang="de-DE" dirty="0" err="1"/>
              <a:t>Logic</a:t>
            </a:r>
            <a:r>
              <a:rPr lang="de-DE" dirty="0"/>
              <a:t>/Infos </a:t>
            </a:r>
            <a:r>
              <a:rPr lang="de-DE" dirty="0" err="1"/>
              <a:t>are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own </a:t>
            </a:r>
            <a:r>
              <a:rPr lang="de-DE" dirty="0" err="1"/>
              <a:t>pc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Not mobile </a:t>
            </a:r>
            <a:r>
              <a:rPr lang="de-DE" dirty="0" err="1"/>
              <a:t>accessable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</Words>
  <Application>Microsoft Office PowerPoint</Application>
  <PresentationFormat>Breitbild</PresentationFormat>
  <Paragraphs>329</Paragraphs>
  <Slides>48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remoteQTH.com</vt:lpstr>
      <vt:lpstr>DM5XX</vt:lpstr>
      <vt:lpstr>The Ultraswitch</vt:lpstr>
      <vt:lpstr>Needed Hardware</vt:lpstr>
      <vt:lpstr>The architecture</vt:lpstr>
      <vt:lpstr>Pros and Cons</vt:lpstr>
      <vt:lpstr>Usecase 1 – „Out of the box“</vt:lpstr>
      <vt:lpstr>Usecase 2 – Using ur own „Desktop-Application“</vt:lpstr>
      <vt:lpstr>Usecase 3 – „Own Webserver“</vt:lpstr>
      <vt:lpstr>Good to know</vt:lpstr>
      <vt:lpstr>Hardwareplattform – ESP8266-12F</vt:lpstr>
      <vt:lpstr>Arduino-IDE</vt:lpstr>
      <vt:lpstr>Libraries</vt:lpstr>
      <vt:lpstr>Lets go: 8266-12F</vt:lpstr>
      <vt:lpstr>Connecting to the 12F – AP-Mode 1</vt:lpstr>
      <vt:lpstr>Connecting to the 12F – AP-Mode 2</vt:lpstr>
      <vt:lpstr>Connecting to the 12F – AP-Mode 3</vt:lpstr>
      <vt:lpstr>Connecting to the 12F – AP-Mode 4</vt:lpstr>
      <vt:lpstr>Connecting to the 12F – First contact</vt:lpstr>
      <vt:lpstr>Connecting to the 12F – IP-Settings Servermode </vt:lpstr>
      <vt:lpstr>Final IP-Adresse of your Ultraswitch: The UI is working! </vt:lpstr>
      <vt:lpstr>Something is wrong in your sketch... DEBUG!</vt:lpstr>
      <vt:lpstr>CORS – Cross Origin Request</vt:lpstr>
      <vt:lpstr>Wiring up your Relaysboard… 1</vt:lpstr>
      <vt:lpstr>Wiring up your Relaysboard… 2</vt:lpstr>
      <vt:lpstr>Wiring up your Relaysboard… 3</vt:lpstr>
      <vt:lpstr>Wiring up your Relaysboard… 4</vt:lpstr>
      <vt:lpstr>Connecting the MCP-23017 board</vt:lpstr>
      <vt:lpstr>Soldering MCP-23017 board onto your RelayBoard</vt:lpstr>
      <vt:lpstr>Preparing your ESP-12F… 1</vt:lpstr>
      <vt:lpstr>Preparing your ESP-12F… 2</vt:lpstr>
      <vt:lpstr>Preparing your ESP-12F… 3</vt:lpstr>
      <vt:lpstr>Put it all together…</vt:lpstr>
      <vt:lpstr>Finally…</vt:lpstr>
      <vt:lpstr>Back to the beginning... Use Case 1</vt:lpstr>
      <vt:lpstr>Back to the beginning... UseCase 2... 1</vt:lpstr>
      <vt:lpstr>Back to the beginning... Creating your own index.html... 1</vt:lpstr>
      <vt:lpstr>Back to the beginning... Creating your own index.html... 2</vt:lpstr>
      <vt:lpstr>UseCase 2... All local!</vt:lpstr>
      <vt:lpstr>Customizing =&gt; Labels, Groups, RelaysPerBoard</vt:lpstr>
      <vt:lpstr>UseCase 3... Using your own Webspace /webserver</vt:lpstr>
      <vt:lpstr>Trouble with the Ethernet-Lib…</vt:lpstr>
      <vt:lpstr>Architecture of the source code</vt:lpstr>
      <vt:lpstr>Extention with more 16CH modules…</vt:lpstr>
      <vt:lpstr>More moduls… Set the I2C adresses =&gt; Up to 8 devices!</vt:lpstr>
      <vt:lpstr>A lot of space to create your own projects…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278</cp:revision>
  <cp:lastPrinted>2018-01-20T18:02:11Z</cp:lastPrinted>
  <dcterms:created xsi:type="dcterms:W3CDTF">2018-01-19T17:48:49Z</dcterms:created>
  <dcterms:modified xsi:type="dcterms:W3CDTF">2018-04-18T13:23:23Z</dcterms:modified>
</cp:coreProperties>
</file>